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85" d="100"/>
          <a:sy n="85" d="100"/>
        </p:scale>
        <p:origin x="1618" y="4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Copyright©2016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13" name="グループ化 1712"/>
          <p:cNvGrpSpPr/>
          <p:nvPr/>
        </p:nvGrpSpPr>
        <p:grpSpPr>
          <a:xfrm>
            <a:off x="341234" y="1088740"/>
            <a:ext cx="1734242" cy="1150205"/>
            <a:chOff x="459079" y="310197"/>
            <a:chExt cx="1734242" cy="1150205"/>
          </a:xfrm>
        </p:grpSpPr>
        <p:grpSp>
          <p:nvGrpSpPr>
            <p:cNvPr id="1714" name="グループ化 1713"/>
            <p:cNvGrpSpPr/>
            <p:nvPr/>
          </p:nvGrpSpPr>
          <p:grpSpPr>
            <a:xfrm>
              <a:off x="497208" y="310197"/>
              <a:ext cx="1657985" cy="1081445"/>
              <a:chOff x="529065" y="357740"/>
              <a:chExt cx="3043308" cy="1985043"/>
            </a:xfrm>
          </p:grpSpPr>
          <p:sp>
            <p:nvSpPr>
              <p:cNvPr id="1752" name="正方形/長方形 1751"/>
              <p:cNvSpPr/>
              <p:nvPr/>
            </p:nvSpPr>
            <p:spPr>
              <a:xfrm>
                <a:off x="529065" y="357740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5B9BD5">
                      <a:tint val="66000"/>
                      <a:satMod val="160000"/>
                    </a:srgbClr>
                  </a:gs>
                  <a:gs pos="50000">
                    <a:srgbClr val="5B9BD5">
                      <a:tint val="44500"/>
                      <a:satMod val="160000"/>
                    </a:srgbClr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753" name="グループ化 1215"/>
              <p:cNvGrpSpPr>
                <a:grpSpLocks/>
              </p:cNvGrpSpPr>
              <p:nvPr/>
            </p:nvGrpSpPr>
            <p:grpSpPr bwMode="auto">
              <a:xfrm>
                <a:off x="657674" y="474078"/>
                <a:ext cx="2786090" cy="1364882"/>
                <a:chOff x="288132" y="433386"/>
                <a:chExt cx="12403854" cy="8477233"/>
              </a:xfrm>
            </p:grpSpPr>
            <p:sp>
              <p:nvSpPr>
                <p:cNvPr id="1755" name="フリーフォーム 1754"/>
                <p:cNvSpPr/>
                <p:nvPr/>
              </p:nvSpPr>
              <p:spPr>
                <a:xfrm>
                  <a:off x="4702659" y="6854811"/>
                  <a:ext cx="1361978" cy="1157286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6" name="フリーフォーム 1755"/>
                <p:cNvSpPr/>
                <p:nvPr/>
              </p:nvSpPr>
              <p:spPr>
                <a:xfrm>
                  <a:off x="5758274" y="8093057"/>
                  <a:ext cx="139689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7" name="フリーフォーム 1756"/>
                <p:cNvSpPr/>
                <p:nvPr/>
              </p:nvSpPr>
              <p:spPr>
                <a:xfrm>
                  <a:off x="6521806" y="7826358"/>
                  <a:ext cx="455581" cy="623888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1758" name="フリーフォーム 1757"/>
                <p:cNvSpPr/>
                <p:nvPr/>
              </p:nvSpPr>
              <p:spPr>
                <a:xfrm>
                  <a:off x="5683667" y="4100505"/>
                  <a:ext cx="95244" cy="454025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9" name="フリーフォーム 1758"/>
                <p:cNvSpPr/>
                <p:nvPr/>
              </p:nvSpPr>
              <p:spPr>
                <a:xfrm>
                  <a:off x="5610646" y="4592626"/>
                  <a:ext cx="200011" cy="212724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0" name="フリーフォーム 1759"/>
                <p:cNvSpPr/>
                <p:nvPr/>
              </p:nvSpPr>
              <p:spPr>
                <a:xfrm>
                  <a:off x="5331264" y="4835515"/>
                  <a:ext cx="360337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1" name="フリーフォーム 1760"/>
                <p:cNvSpPr/>
                <p:nvPr/>
              </p:nvSpPr>
              <p:spPr>
                <a:xfrm>
                  <a:off x="5367774" y="5133963"/>
                  <a:ext cx="68257" cy="71437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2" name="フリーフォーム 1761"/>
                <p:cNvSpPr/>
                <p:nvPr/>
              </p:nvSpPr>
              <p:spPr>
                <a:xfrm>
                  <a:off x="5291579" y="5149837"/>
                  <a:ext cx="49208" cy="122237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3" name="フリーフォーム 1762"/>
                <p:cNvSpPr/>
                <p:nvPr/>
              </p:nvSpPr>
              <p:spPr>
                <a:xfrm>
                  <a:off x="5143955" y="4943465"/>
                  <a:ext cx="119053" cy="177799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4" name="フリーフォーム 1763"/>
                <p:cNvSpPr/>
                <p:nvPr/>
              </p:nvSpPr>
              <p:spPr>
                <a:xfrm>
                  <a:off x="5097919" y="4725977"/>
                  <a:ext cx="207946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5" name="フリーフォーム 1764"/>
                <p:cNvSpPr/>
                <p:nvPr/>
              </p:nvSpPr>
              <p:spPr>
                <a:xfrm>
                  <a:off x="2348563" y="6915133"/>
                  <a:ext cx="249219" cy="530225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6" name="フリーフォーム 1765"/>
                <p:cNvSpPr/>
                <p:nvPr/>
              </p:nvSpPr>
              <p:spPr>
                <a:xfrm>
                  <a:off x="12236405" y="3176581"/>
                  <a:ext cx="376211" cy="266699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7" name="フリーフォーム 1766"/>
                <p:cNvSpPr/>
                <p:nvPr/>
              </p:nvSpPr>
              <p:spPr>
                <a:xfrm>
                  <a:off x="10610918" y="433386"/>
                  <a:ext cx="2081068" cy="3305169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1768" name="フリーフォーム 1767"/>
                <p:cNvSpPr/>
                <p:nvPr/>
              </p:nvSpPr>
              <p:spPr>
                <a:xfrm>
                  <a:off x="10025173" y="2371718"/>
                  <a:ext cx="976244" cy="1201737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9" name="フリーフォーム 1768"/>
                <p:cNvSpPr/>
                <p:nvPr/>
              </p:nvSpPr>
              <p:spPr>
                <a:xfrm>
                  <a:off x="3962936" y="1098547"/>
                  <a:ext cx="247632" cy="527050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0" name="フリーフォーム 1769"/>
                <p:cNvSpPr/>
                <p:nvPr/>
              </p:nvSpPr>
              <p:spPr>
                <a:xfrm>
                  <a:off x="4261363" y="1428747"/>
                  <a:ext cx="177787" cy="304799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1" name="フリーフォーム 1770"/>
                <p:cNvSpPr/>
                <p:nvPr/>
              </p:nvSpPr>
              <p:spPr>
                <a:xfrm>
                  <a:off x="1518359" y="1269995"/>
                  <a:ext cx="285729" cy="254000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2" name="フリーフォーム 1771"/>
                <p:cNvSpPr/>
                <p:nvPr/>
              </p:nvSpPr>
              <p:spPr>
                <a:xfrm>
                  <a:off x="1258026" y="1371597"/>
                  <a:ext cx="450818" cy="590548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3" name="フリーフォーム 1772"/>
                <p:cNvSpPr/>
                <p:nvPr/>
              </p:nvSpPr>
              <p:spPr>
                <a:xfrm>
                  <a:off x="2654929" y="1930396"/>
                  <a:ext cx="565111" cy="850899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4" name="フリーフォーム 1773"/>
                <p:cNvSpPr/>
                <p:nvPr/>
              </p:nvSpPr>
              <p:spPr>
                <a:xfrm>
                  <a:off x="5524925" y="2031994"/>
                  <a:ext cx="266681" cy="247649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5" name="フリーフォーム 1774"/>
                <p:cNvSpPr/>
                <p:nvPr/>
              </p:nvSpPr>
              <p:spPr>
                <a:xfrm>
                  <a:off x="5842404" y="2152646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6" name="フリーフォーム 1775"/>
                <p:cNvSpPr/>
                <p:nvPr/>
              </p:nvSpPr>
              <p:spPr>
                <a:xfrm>
                  <a:off x="5613822" y="2362195"/>
                  <a:ext cx="120641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7" name="フリーフォーム 1776"/>
                <p:cNvSpPr/>
                <p:nvPr/>
              </p:nvSpPr>
              <p:spPr>
                <a:xfrm>
                  <a:off x="1842186" y="1803396"/>
                  <a:ext cx="5505064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8" name="フリーフォーム 1777"/>
                <p:cNvSpPr/>
                <p:nvPr/>
              </p:nvSpPr>
              <p:spPr>
                <a:xfrm>
                  <a:off x="3854993" y="4232265"/>
                  <a:ext cx="1098473" cy="568322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9" name="フリーフォーム 1778"/>
                <p:cNvSpPr/>
                <p:nvPr/>
              </p:nvSpPr>
              <p:spPr>
                <a:xfrm>
                  <a:off x="1597726" y="2832094"/>
                  <a:ext cx="368272" cy="873125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0" name="フリーフォーム 1779"/>
                <p:cNvSpPr/>
                <p:nvPr/>
              </p:nvSpPr>
              <p:spPr>
                <a:xfrm>
                  <a:off x="1267548" y="2920993"/>
                  <a:ext cx="434945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1" name="フリーフォーム 1780"/>
                <p:cNvSpPr/>
                <p:nvPr/>
              </p:nvSpPr>
              <p:spPr>
                <a:xfrm>
                  <a:off x="1042141" y="2708270"/>
                  <a:ext cx="907987" cy="1146171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2" name="フリーフォーム 1781"/>
                <p:cNvSpPr/>
                <p:nvPr/>
              </p:nvSpPr>
              <p:spPr>
                <a:xfrm>
                  <a:off x="629420" y="4025892"/>
                  <a:ext cx="73020" cy="92075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3" name="フリーフォーム 1782"/>
                <p:cNvSpPr/>
                <p:nvPr/>
              </p:nvSpPr>
              <p:spPr>
                <a:xfrm>
                  <a:off x="537351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4" name="フリーフォーム 1783"/>
                <p:cNvSpPr/>
                <p:nvPr/>
              </p:nvSpPr>
              <p:spPr>
                <a:xfrm>
                  <a:off x="683391" y="3797290"/>
                  <a:ext cx="282554" cy="558799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5" name="フリーフォーム 1784"/>
                <p:cNvSpPr/>
                <p:nvPr/>
              </p:nvSpPr>
              <p:spPr>
                <a:xfrm>
                  <a:off x="3283534" y="4714863"/>
                  <a:ext cx="336525" cy="190498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6" name="フリーフォーム 1785"/>
                <p:cNvSpPr/>
                <p:nvPr/>
              </p:nvSpPr>
              <p:spPr>
                <a:xfrm>
                  <a:off x="3191466" y="4876788"/>
                  <a:ext cx="225411" cy="149226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7" name="フリーフォーム 1786"/>
                <p:cNvSpPr/>
                <p:nvPr/>
              </p:nvSpPr>
              <p:spPr>
                <a:xfrm>
                  <a:off x="2785092" y="4587866"/>
                  <a:ext cx="600034" cy="409573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8" name="フリーフォーム 1787"/>
                <p:cNvSpPr/>
                <p:nvPr/>
              </p:nvSpPr>
              <p:spPr>
                <a:xfrm>
                  <a:off x="2670803" y="4740264"/>
                  <a:ext cx="460344" cy="352423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9" name="フリーフォーム 1788"/>
                <p:cNvSpPr/>
                <p:nvPr/>
              </p:nvSpPr>
              <p:spPr>
                <a:xfrm>
                  <a:off x="2483489" y="4019541"/>
                  <a:ext cx="1361978" cy="812799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0" name="フリーフォーム 1789"/>
                <p:cNvSpPr/>
                <p:nvPr/>
              </p:nvSpPr>
              <p:spPr>
                <a:xfrm>
                  <a:off x="2610481" y="5502264"/>
                  <a:ext cx="184138" cy="98426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1" name="フリーフォーム 1790"/>
                <p:cNvSpPr/>
                <p:nvPr/>
              </p:nvSpPr>
              <p:spPr>
                <a:xfrm>
                  <a:off x="2089818" y="5226038"/>
                  <a:ext cx="685752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2" name="フリーフォーム 1791"/>
                <p:cNvSpPr/>
                <p:nvPr/>
              </p:nvSpPr>
              <p:spPr>
                <a:xfrm>
                  <a:off x="2664452" y="5518138"/>
                  <a:ext cx="263505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3" name="フリーフォーム 1792"/>
                <p:cNvSpPr/>
                <p:nvPr/>
              </p:nvSpPr>
              <p:spPr>
                <a:xfrm>
                  <a:off x="2350148" y="5768962"/>
                  <a:ext cx="330178" cy="225426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4" name="フリーフォーム 1793"/>
                <p:cNvSpPr/>
                <p:nvPr/>
              </p:nvSpPr>
              <p:spPr>
                <a:xfrm>
                  <a:off x="2283478" y="4695816"/>
                  <a:ext cx="184138" cy="114301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5" name="フリーフォーム 1794"/>
                <p:cNvSpPr/>
                <p:nvPr/>
              </p:nvSpPr>
              <p:spPr>
                <a:xfrm>
                  <a:off x="1772338" y="4768838"/>
                  <a:ext cx="634956" cy="292100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6" name="フリーフォーム 1795"/>
                <p:cNvSpPr/>
                <p:nvPr/>
              </p:nvSpPr>
              <p:spPr>
                <a:xfrm>
                  <a:off x="2366024" y="4791064"/>
                  <a:ext cx="117465" cy="133351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7" name="フリーフォーム 1796"/>
                <p:cNvSpPr/>
                <p:nvPr/>
              </p:nvSpPr>
              <p:spPr>
                <a:xfrm>
                  <a:off x="2419996" y="4768838"/>
                  <a:ext cx="155563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8" name="フリーフォーム 1797"/>
                <p:cNvSpPr/>
                <p:nvPr/>
              </p:nvSpPr>
              <p:spPr>
                <a:xfrm>
                  <a:off x="2102516" y="5006963"/>
                  <a:ext cx="209534" cy="209548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9" name="フリーフォーム 1798"/>
                <p:cNvSpPr/>
                <p:nvPr/>
              </p:nvSpPr>
              <p:spPr>
                <a:xfrm>
                  <a:off x="2096165" y="5165712"/>
                  <a:ext cx="139689" cy="206376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0" name="フリーフォーム 1799"/>
                <p:cNvSpPr/>
                <p:nvPr/>
              </p:nvSpPr>
              <p:spPr>
                <a:xfrm>
                  <a:off x="2235858" y="4987913"/>
                  <a:ext cx="311129" cy="361949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1" name="フリーフォーム 1800"/>
                <p:cNvSpPr/>
                <p:nvPr/>
              </p:nvSpPr>
              <p:spPr>
                <a:xfrm>
                  <a:off x="2391421" y="4886314"/>
                  <a:ext cx="650830" cy="638175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2" name="フリーフォーム 1801"/>
                <p:cNvSpPr/>
                <p:nvPr/>
              </p:nvSpPr>
              <p:spPr>
                <a:xfrm>
                  <a:off x="2940659" y="4956164"/>
                  <a:ext cx="380974" cy="625473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3" name="フリーフォーム 1802"/>
                <p:cNvSpPr/>
                <p:nvPr/>
              </p:nvSpPr>
              <p:spPr>
                <a:xfrm>
                  <a:off x="3610537" y="5289540"/>
                  <a:ext cx="266681" cy="180975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4" name="フリーフォーム 1803"/>
                <p:cNvSpPr/>
                <p:nvPr/>
              </p:nvSpPr>
              <p:spPr>
                <a:xfrm>
                  <a:off x="3870867" y="5467339"/>
                  <a:ext cx="133339" cy="190498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5" name="フリーフォーム 1804"/>
                <p:cNvSpPr/>
                <p:nvPr/>
              </p:nvSpPr>
              <p:spPr>
                <a:xfrm>
                  <a:off x="3864516" y="5397489"/>
                  <a:ext cx="126991" cy="69849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6" name="フリーフォーム 1805"/>
                <p:cNvSpPr/>
                <p:nvPr/>
              </p:nvSpPr>
              <p:spPr>
                <a:xfrm>
                  <a:off x="3991507" y="5381615"/>
                  <a:ext cx="314304" cy="733422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7" name="フリーフォーム 1806"/>
                <p:cNvSpPr/>
                <p:nvPr/>
              </p:nvSpPr>
              <p:spPr>
                <a:xfrm>
                  <a:off x="3121621" y="5006963"/>
                  <a:ext cx="796870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8" name="フリーフォーム 1807"/>
                <p:cNvSpPr/>
                <p:nvPr/>
              </p:nvSpPr>
              <p:spPr>
                <a:xfrm>
                  <a:off x="3585137" y="6099163"/>
                  <a:ext cx="95244" cy="152401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9" name="フリーフォーム 1808"/>
                <p:cNvSpPr/>
                <p:nvPr/>
              </p:nvSpPr>
              <p:spPr>
                <a:xfrm>
                  <a:off x="4185171" y="5721339"/>
                  <a:ext cx="276207" cy="527050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0" name="フリーフォーム 1809"/>
                <p:cNvSpPr/>
                <p:nvPr/>
              </p:nvSpPr>
              <p:spPr>
                <a:xfrm>
                  <a:off x="4277240" y="6238862"/>
                  <a:ext cx="133339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1" name="フリーフォーム 1810"/>
                <p:cNvSpPr/>
                <p:nvPr/>
              </p:nvSpPr>
              <p:spPr>
                <a:xfrm>
                  <a:off x="4112151" y="6270611"/>
                  <a:ext cx="361925" cy="409573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2" name="フリーフォーム 1811"/>
                <p:cNvSpPr/>
                <p:nvPr/>
              </p:nvSpPr>
              <p:spPr>
                <a:xfrm>
                  <a:off x="4477248" y="6683359"/>
                  <a:ext cx="577810" cy="114301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3" name="フリーフォーム 1812"/>
                <p:cNvSpPr/>
                <p:nvPr/>
              </p:nvSpPr>
              <p:spPr>
                <a:xfrm>
                  <a:off x="5026486" y="6775435"/>
                  <a:ext cx="177787" cy="88900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4" name="フリーフォーム 1813"/>
                <p:cNvSpPr/>
                <p:nvPr/>
              </p:nvSpPr>
              <p:spPr>
                <a:xfrm>
                  <a:off x="5658267" y="6578585"/>
                  <a:ext cx="457169" cy="282573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5" name="フリーフォーム 1814"/>
                <p:cNvSpPr/>
                <p:nvPr/>
              </p:nvSpPr>
              <p:spPr>
                <a:xfrm>
                  <a:off x="5318566" y="6480162"/>
                  <a:ext cx="352399" cy="330200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6" name="フリーフォーム 1815"/>
                <p:cNvSpPr/>
                <p:nvPr/>
              </p:nvSpPr>
              <p:spPr>
                <a:xfrm>
                  <a:off x="4950291" y="5499088"/>
                  <a:ext cx="66669" cy="139699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7" name="フリーフォーム 1816"/>
                <p:cNvSpPr/>
                <p:nvPr/>
              </p:nvSpPr>
              <p:spPr>
                <a:xfrm>
                  <a:off x="4940768" y="5778489"/>
                  <a:ext cx="104767" cy="222251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8" name="フリーフォーム 1817"/>
                <p:cNvSpPr/>
                <p:nvPr/>
              </p:nvSpPr>
              <p:spPr>
                <a:xfrm>
                  <a:off x="5042359" y="5940414"/>
                  <a:ext cx="114293" cy="152401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9" name="フリーフォーム 1818"/>
                <p:cNvSpPr/>
                <p:nvPr/>
              </p:nvSpPr>
              <p:spPr>
                <a:xfrm>
                  <a:off x="4997914" y="6032485"/>
                  <a:ext cx="69845" cy="101599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0" name="フリーフォーム 1819"/>
                <p:cNvSpPr/>
                <p:nvPr/>
              </p:nvSpPr>
              <p:spPr>
                <a:xfrm>
                  <a:off x="4982041" y="6127736"/>
                  <a:ext cx="193661" cy="133351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1" name="フリーフォーム 1820"/>
                <p:cNvSpPr/>
                <p:nvPr/>
              </p:nvSpPr>
              <p:spPr>
                <a:xfrm>
                  <a:off x="4572492" y="6308711"/>
                  <a:ext cx="473043" cy="381000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2" name="フリーフォーム 1821"/>
                <p:cNvSpPr/>
                <p:nvPr/>
              </p:nvSpPr>
              <p:spPr>
                <a:xfrm>
                  <a:off x="4642337" y="6203937"/>
                  <a:ext cx="266681" cy="234950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3" name="フリーフォーム 1822"/>
                <p:cNvSpPr/>
                <p:nvPr/>
              </p:nvSpPr>
              <p:spPr>
                <a:xfrm>
                  <a:off x="4280412" y="5622912"/>
                  <a:ext cx="244456" cy="327025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4" name="フリーフォーム 1823"/>
                <p:cNvSpPr/>
                <p:nvPr/>
              </p:nvSpPr>
              <p:spPr>
                <a:xfrm>
                  <a:off x="4337559" y="5578464"/>
                  <a:ext cx="253982" cy="587372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5" name="フリーフォーム 1824"/>
                <p:cNvSpPr/>
                <p:nvPr/>
              </p:nvSpPr>
              <p:spPr>
                <a:xfrm>
                  <a:off x="4353432" y="5905486"/>
                  <a:ext cx="187313" cy="180975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6" name="フリーフォーム 1825"/>
                <p:cNvSpPr/>
                <p:nvPr/>
              </p:nvSpPr>
              <p:spPr>
                <a:xfrm>
                  <a:off x="3391477" y="4140190"/>
                  <a:ext cx="2063606" cy="1568447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7" name="フリーフォーム 1826"/>
                <p:cNvSpPr/>
                <p:nvPr/>
              </p:nvSpPr>
              <p:spPr>
                <a:xfrm>
                  <a:off x="1677097" y="3733792"/>
                  <a:ext cx="177787" cy="165100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8" name="フリーフォーム 1827"/>
                <p:cNvSpPr/>
                <p:nvPr/>
              </p:nvSpPr>
              <p:spPr>
                <a:xfrm>
                  <a:off x="1607252" y="3851265"/>
                  <a:ext cx="228583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9" name="フリーフォーム 1828"/>
                <p:cNvSpPr/>
                <p:nvPr/>
              </p:nvSpPr>
              <p:spPr>
                <a:xfrm>
                  <a:off x="1692971" y="3971917"/>
                  <a:ext cx="288905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0" name="フリーフォーム 1829"/>
                <p:cNvSpPr/>
                <p:nvPr/>
              </p:nvSpPr>
              <p:spPr>
                <a:xfrm>
                  <a:off x="1645347" y="4213215"/>
                  <a:ext cx="606381" cy="441326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1" name="フリーフォーム 1830"/>
                <p:cNvSpPr/>
                <p:nvPr/>
              </p:nvSpPr>
              <p:spPr>
                <a:xfrm>
                  <a:off x="1365968" y="3959215"/>
                  <a:ext cx="434945" cy="422275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2" name="フリーフォーム 1831"/>
                <p:cNvSpPr/>
                <p:nvPr/>
              </p:nvSpPr>
              <p:spPr>
                <a:xfrm>
                  <a:off x="1169132" y="3857616"/>
                  <a:ext cx="92069" cy="196849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3" name="フリーフォーム 1832"/>
                <p:cNvSpPr/>
                <p:nvPr/>
              </p:nvSpPr>
              <p:spPr>
                <a:xfrm>
                  <a:off x="1086589" y="4038591"/>
                  <a:ext cx="311129" cy="450849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4" name="フリーフォーム 1833"/>
                <p:cNvSpPr/>
                <p:nvPr/>
              </p:nvSpPr>
              <p:spPr>
                <a:xfrm>
                  <a:off x="1318348" y="4276716"/>
                  <a:ext cx="206362" cy="149226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5" name="フリーフォーム 1834"/>
                <p:cNvSpPr/>
                <p:nvPr/>
              </p:nvSpPr>
              <p:spPr>
                <a:xfrm>
                  <a:off x="1467563" y="4375139"/>
                  <a:ext cx="196836" cy="88900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6" name="フリーフォーム 1835"/>
                <p:cNvSpPr/>
                <p:nvPr/>
              </p:nvSpPr>
              <p:spPr>
                <a:xfrm>
                  <a:off x="1010394" y="4137017"/>
                  <a:ext cx="120641" cy="155573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7" name="フリーフォーム 1836"/>
                <p:cNvSpPr/>
                <p:nvPr/>
              </p:nvSpPr>
              <p:spPr>
                <a:xfrm>
                  <a:off x="972296" y="4248139"/>
                  <a:ext cx="158738" cy="117473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8" name="フリーフォーム 1837"/>
                <p:cNvSpPr/>
                <p:nvPr/>
              </p:nvSpPr>
              <p:spPr>
                <a:xfrm>
                  <a:off x="727837" y="4295766"/>
                  <a:ext cx="523838" cy="441326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9" name="フリーフォーム 1838"/>
                <p:cNvSpPr/>
                <p:nvPr/>
              </p:nvSpPr>
              <p:spPr>
                <a:xfrm>
                  <a:off x="594498" y="4667239"/>
                  <a:ext cx="415896" cy="384175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0" name="フリーフォーム 1839"/>
                <p:cNvSpPr/>
                <p:nvPr/>
              </p:nvSpPr>
              <p:spPr>
                <a:xfrm>
                  <a:off x="581797" y="4705340"/>
                  <a:ext cx="85718" cy="317498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1" name="フリーフォーム 1840"/>
                <p:cNvSpPr/>
                <p:nvPr/>
              </p:nvSpPr>
              <p:spPr>
                <a:xfrm>
                  <a:off x="1807264" y="4441816"/>
                  <a:ext cx="104767" cy="165100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2" name="フリーフォーム 1841"/>
                <p:cNvSpPr/>
                <p:nvPr/>
              </p:nvSpPr>
              <p:spPr>
                <a:xfrm>
                  <a:off x="1591379" y="4451340"/>
                  <a:ext cx="304778" cy="231774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3" name="フリーフォーム 1842"/>
                <p:cNvSpPr/>
                <p:nvPr/>
              </p:nvSpPr>
              <p:spPr>
                <a:xfrm>
                  <a:off x="1648522" y="4664064"/>
                  <a:ext cx="238109" cy="139699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4" name="フリーフォーム 1843"/>
                <p:cNvSpPr/>
                <p:nvPr/>
              </p:nvSpPr>
              <p:spPr>
                <a:xfrm>
                  <a:off x="1572330" y="4806938"/>
                  <a:ext cx="180962" cy="241301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5" name="フリーフォーム 1844"/>
                <p:cNvSpPr/>
                <p:nvPr/>
              </p:nvSpPr>
              <p:spPr>
                <a:xfrm>
                  <a:off x="1669159" y="4778365"/>
                  <a:ext cx="142865" cy="85724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6" name="フリーフォーム 1845"/>
                <p:cNvSpPr/>
                <p:nvPr/>
              </p:nvSpPr>
              <p:spPr>
                <a:xfrm>
                  <a:off x="1145320" y="4525953"/>
                  <a:ext cx="365100" cy="481010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7" name="フリーフォーム 1846"/>
                <p:cNvSpPr/>
                <p:nvPr/>
              </p:nvSpPr>
              <p:spPr>
                <a:xfrm>
                  <a:off x="1164369" y="4476741"/>
                  <a:ext cx="150800" cy="76201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8" name="フリーフォーム 1847"/>
                <p:cNvSpPr/>
                <p:nvPr/>
              </p:nvSpPr>
              <p:spPr>
                <a:xfrm>
                  <a:off x="1310409" y="4402128"/>
                  <a:ext cx="177787" cy="138111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9" name="フリーフォーム 1848"/>
                <p:cNvSpPr/>
                <p:nvPr/>
              </p:nvSpPr>
              <p:spPr>
                <a:xfrm>
                  <a:off x="1453277" y="4438641"/>
                  <a:ext cx="234934" cy="128588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0" name="フリーフォーム 1849"/>
                <p:cNvSpPr/>
                <p:nvPr/>
              </p:nvSpPr>
              <p:spPr>
                <a:xfrm>
                  <a:off x="1591379" y="4752963"/>
                  <a:ext cx="96832" cy="92075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1" name="フリーフォーム 1850"/>
                <p:cNvSpPr/>
                <p:nvPr/>
              </p:nvSpPr>
              <p:spPr>
                <a:xfrm>
                  <a:off x="1545343" y="4554529"/>
                  <a:ext cx="141277" cy="212724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2" name="フリーフォーム 1851"/>
                <p:cNvSpPr/>
                <p:nvPr/>
              </p:nvSpPr>
              <p:spPr>
                <a:xfrm>
                  <a:off x="1391368" y="4543415"/>
                  <a:ext cx="200011" cy="87312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3" name="フリーフォーム 1852"/>
                <p:cNvSpPr/>
                <p:nvPr/>
              </p:nvSpPr>
              <p:spPr>
                <a:xfrm>
                  <a:off x="1373906" y="4592626"/>
                  <a:ext cx="203187" cy="190498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4" name="フリーフォーム 1853"/>
                <p:cNvSpPr/>
                <p:nvPr/>
              </p:nvSpPr>
              <p:spPr>
                <a:xfrm>
                  <a:off x="1529469" y="4752963"/>
                  <a:ext cx="61906" cy="152401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5" name="フリーフォーム 1854"/>
                <p:cNvSpPr/>
                <p:nvPr/>
              </p:nvSpPr>
              <p:spPr>
                <a:xfrm>
                  <a:off x="1716782" y="5205400"/>
                  <a:ext cx="417484" cy="428623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6" name="フリーフォーム 1855"/>
                <p:cNvSpPr/>
                <p:nvPr/>
              </p:nvSpPr>
              <p:spPr>
                <a:xfrm>
                  <a:off x="1219928" y="5187938"/>
                  <a:ext cx="539712" cy="547688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7" name="フリーフォーム 1856"/>
                <p:cNvSpPr/>
                <p:nvPr/>
              </p:nvSpPr>
              <p:spPr>
                <a:xfrm>
                  <a:off x="1135797" y="4968863"/>
                  <a:ext cx="176199" cy="355598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8" name="フリーフォーム 1857"/>
                <p:cNvSpPr/>
                <p:nvPr/>
              </p:nvSpPr>
              <p:spPr>
                <a:xfrm>
                  <a:off x="600845" y="5000615"/>
                  <a:ext cx="720674" cy="749297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9" name="フリーフォーム 1858"/>
                <p:cNvSpPr/>
                <p:nvPr/>
              </p:nvSpPr>
              <p:spPr>
                <a:xfrm>
                  <a:off x="311941" y="5062526"/>
                  <a:ext cx="555585" cy="600075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0" name="フリーフォーム 1859"/>
                <p:cNvSpPr/>
                <p:nvPr/>
              </p:nvSpPr>
              <p:spPr>
                <a:xfrm>
                  <a:off x="315116" y="5438762"/>
                  <a:ext cx="409545" cy="487362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1" name="フリーフォーム 1860"/>
                <p:cNvSpPr/>
                <p:nvPr/>
              </p:nvSpPr>
              <p:spPr>
                <a:xfrm>
                  <a:off x="481793" y="5516550"/>
                  <a:ext cx="549238" cy="576261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2" name="フリーフォーム 1861"/>
                <p:cNvSpPr/>
                <p:nvPr/>
              </p:nvSpPr>
              <p:spPr>
                <a:xfrm>
                  <a:off x="288132" y="5835636"/>
                  <a:ext cx="219060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3" name="フリーフォーム 1862"/>
                <p:cNvSpPr/>
                <p:nvPr/>
              </p:nvSpPr>
              <p:spPr>
                <a:xfrm>
                  <a:off x="405597" y="5988037"/>
                  <a:ext cx="225411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4" name="フリーフォーム 1863"/>
                <p:cNvSpPr/>
                <p:nvPr/>
              </p:nvSpPr>
              <p:spPr>
                <a:xfrm>
                  <a:off x="321467" y="5992801"/>
                  <a:ext cx="109530" cy="79376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5" name="フリーフォーム 1864"/>
                <p:cNvSpPr/>
                <p:nvPr/>
              </p:nvSpPr>
              <p:spPr>
                <a:xfrm>
                  <a:off x="434172" y="6107098"/>
                  <a:ext cx="120641" cy="122237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6" name="フリーフォーム 1865"/>
                <p:cNvSpPr/>
                <p:nvPr/>
              </p:nvSpPr>
              <p:spPr>
                <a:xfrm>
                  <a:off x="510367" y="6153138"/>
                  <a:ext cx="130167" cy="173039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7" name="フリーフォーム 1866"/>
                <p:cNvSpPr/>
                <p:nvPr/>
              </p:nvSpPr>
              <p:spPr>
                <a:xfrm>
                  <a:off x="600845" y="6073761"/>
                  <a:ext cx="204774" cy="250824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8" name="フリーフォーム 1867"/>
                <p:cNvSpPr/>
                <p:nvPr/>
              </p:nvSpPr>
              <p:spPr>
                <a:xfrm>
                  <a:off x="721489" y="5902313"/>
                  <a:ext cx="274619" cy="209548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9" name="フリーフォーム 1868"/>
                <p:cNvSpPr/>
                <p:nvPr/>
              </p:nvSpPr>
              <p:spPr>
                <a:xfrm>
                  <a:off x="905626" y="5586400"/>
                  <a:ext cx="544475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0" name="フリーフォーム 1869"/>
                <p:cNvSpPr/>
                <p:nvPr/>
              </p:nvSpPr>
              <p:spPr>
                <a:xfrm>
                  <a:off x="788158" y="6062650"/>
                  <a:ext cx="150803" cy="225426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1" name="フリーフォーム 1870"/>
                <p:cNvSpPr/>
                <p:nvPr/>
              </p:nvSpPr>
              <p:spPr>
                <a:xfrm>
                  <a:off x="905626" y="6067410"/>
                  <a:ext cx="61910" cy="185738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2" name="フリーフォーム 1871"/>
                <p:cNvSpPr/>
                <p:nvPr/>
              </p:nvSpPr>
              <p:spPr>
                <a:xfrm>
                  <a:off x="931022" y="6026138"/>
                  <a:ext cx="107942" cy="223838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3" name="フリーフォーム 1872"/>
                <p:cNvSpPr/>
                <p:nvPr/>
              </p:nvSpPr>
              <p:spPr>
                <a:xfrm>
                  <a:off x="1002454" y="5948349"/>
                  <a:ext cx="398435" cy="357186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4" name="フリーフォーム 1873"/>
                <p:cNvSpPr/>
                <p:nvPr/>
              </p:nvSpPr>
              <p:spPr>
                <a:xfrm>
                  <a:off x="1345330" y="5587988"/>
                  <a:ext cx="365100" cy="600075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5" name="フリーフォーム 1874"/>
                <p:cNvSpPr/>
                <p:nvPr/>
              </p:nvSpPr>
              <p:spPr>
                <a:xfrm>
                  <a:off x="1638998" y="5626088"/>
                  <a:ext cx="563524" cy="703261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6" name="フリーフォーム 1875"/>
                <p:cNvSpPr/>
                <p:nvPr/>
              </p:nvSpPr>
              <p:spPr>
                <a:xfrm>
                  <a:off x="1205641" y="6026138"/>
                  <a:ext cx="223823" cy="371473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7" name="フリーフォーム 1876"/>
                <p:cNvSpPr/>
                <p:nvPr/>
              </p:nvSpPr>
              <p:spPr>
                <a:xfrm>
                  <a:off x="2124739" y="5797536"/>
                  <a:ext cx="209534" cy="217487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8" name="フリーフォーム 1877"/>
                <p:cNvSpPr/>
                <p:nvPr/>
              </p:nvSpPr>
              <p:spPr>
                <a:xfrm>
                  <a:off x="2035845" y="5935650"/>
                  <a:ext cx="471455" cy="412749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9" name="フリーフォーム 1878"/>
                <p:cNvSpPr/>
                <p:nvPr/>
              </p:nvSpPr>
              <p:spPr>
                <a:xfrm>
                  <a:off x="2267604" y="5981686"/>
                  <a:ext cx="353986" cy="525462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0" name="フリーフォーム 1879"/>
                <p:cNvSpPr/>
                <p:nvPr/>
              </p:nvSpPr>
              <p:spPr>
                <a:xfrm>
                  <a:off x="2045368" y="6286485"/>
                  <a:ext cx="285729" cy="349250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1" name="フリーフォーム 1880"/>
                <p:cNvSpPr/>
                <p:nvPr/>
              </p:nvSpPr>
              <p:spPr>
                <a:xfrm>
                  <a:off x="1391366" y="6048363"/>
                  <a:ext cx="419071" cy="339724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2" name="フリーフォーム 1881"/>
                <p:cNvSpPr/>
                <p:nvPr/>
              </p:nvSpPr>
              <p:spPr>
                <a:xfrm>
                  <a:off x="1210404" y="6373800"/>
                  <a:ext cx="76195" cy="65086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3" name="フリーフォーム 1882"/>
                <p:cNvSpPr/>
                <p:nvPr/>
              </p:nvSpPr>
              <p:spPr>
                <a:xfrm>
                  <a:off x="1181829" y="6373800"/>
                  <a:ext cx="209534" cy="242885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4" name="フリーフォーム 1883"/>
                <p:cNvSpPr/>
                <p:nvPr/>
              </p:nvSpPr>
              <p:spPr>
                <a:xfrm>
                  <a:off x="1272310" y="6276962"/>
                  <a:ext cx="273031" cy="387351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5" name="フリーフォーム 1884"/>
                <p:cNvSpPr/>
                <p:nvPr/>
              </p:nvSpPr>
              <p:spPr>
                <a:xfrm>
                  <a:off x="1296122" y="6262675"/>
                  <a:ext cx="647654" cy="701673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6" name="フリーフォーム 1885"/>
                <p:cNvSpPr/>
                <p:nvPr/>
              </p:nvSpPr>
              <p:spPr>
                <a:xfrm>
                  <a:off x="1877107" y="6305535"/>
                  <a:ext cx="373035" cy="590548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7" name="フリーフォーム 1886"/>
                <p:cNvSpPr/>
                <p:nvPr/>
              </p:nvSpPr>
              <p:spPr>
                <a:xfrm>
                  <a:off x="1258024" y="6672248"/>
                  <a:ext cx="461929" cy="466724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8" name="フリーフォーム 1887"/>
                <p:cNvSpPr/>
                <p:nvPr/>
              </p:nvSpPr>
              <p:spPr>
                <a:xfrm>
                  <a:off x="1273897" y="7105635"/>
                  <a:ext cx="574634" cy="463548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9" name="フリーフォーム 1888"/>
                <p:cNvSpPr/>
                <p:nvPr/>
              </p:nvSpPr>
              <p:spPr>
                <a:xfrm>
                  <a:off x="2000922" y="6797660"/>
                  <a:ext cx="95244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0" name="フリーフォーム 1889"/>
                <p:cNvSpPr/>
                <p:nvPr/>
              </p:nvSpPr>
              <p:spPr>
                <a:xfrm>
                  <a:off x="1616773" y="6773847"/>
                  <a:ext cx="419071" cy="371473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1" name="フリーフォーム 1890"/>
                <p:cNvSpPr/>
                <p:nvPr/>
              </p:nvSpPr>
              <p:spPr>
                <a:xfrm>
                  <a:off x="1896155" y="6862750"/>
                  <a:ext cx="382561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2" name="フリーフォーム 1891"/>
                <p:cNvSpPr/>
                <p:nvPr/>
              </p:nvSpPr>
              <p:spPr>
                <a:xfrm>
                  <a:off x="1419937" y="7034198"/>
                  <a:ext cx="582573" cy="776286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3" name="フリーフォーム 1892"/>
                <p:cNvSpPr/>
                <p:nvPr/>
              </p:nvSpPr>
              <p:spPr>
                <a:xfrm>
                  <a:off x="9968026" y="601662"/>
                  <a:ext cx="1044502" cy="1450973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4" name="フリーフォーム 1893"/>
                <p:cNvSpPr/>
                <p:nvPr/>
              </p:nvSpPr>
              <p:spPr>
                <a:xfrm>
                  <a:off x="9798174" y="1066798"/>
                  <a:ext cx="376211" cy="642938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5" name="フリーフォーム 1894"/>
                <p:cNvSpPr/>
                <p:nvPr/>
              </p:nvSpPr>
              <p:spPr>
                <a:xfrm>
                  <a:off x="9493396" y="1485895"/>
                  <a:ext cx="238109" cy="300039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6" name="フリーフォーム 1895"/>
                <p:cNvSpPr/>
                <p:nvPr/>
              </p:nvSpPr>
              <p:spPr>
                <a:xfrm>
                  <a:off x="9750554" y="1606547"/>
                  <a:ext cx="109530" cy="179387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7" name="フリーフォーム 1896"/>
                <p:cNvSpPr/>
                <p:nvPr/>
              </p:nvSpPr>
              <p:spPr>
                <a:xfrm>
                  <a:off x="9793414" y="1904995"/>
                  <a:ext cx="595271" cy="381000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8" name="フリーフォーム 1897"/>
                <p:cNvSpPr/>
                <p:nvPr/>
              </p:nvSpPr>
              <p:spPr>
                <a:xfrm>
                  <a:off x="8829868" y="2281234"/>
                  <a:ext cx="325415" cy="414337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9" name="フリーフォーム 1898"/>
                <p:cNvSpPr/>
                <p:nvPr/>
              </p:nvSpPr>
              <p:spPr>
                <a:xfrm>
                  <a:off x="9239413" y="1604959"/>
                  <a:ext cx="139689" cy="90487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0" name="フリーフォーム 1899"/>
                <p:cNvSpPr/>
                <p:nvPr/>
              </p:nvSpPr>
              <p:spPr>
                <a:xfrm>
                  <a:off x="9245764" y="1733547"/>
                  <a:ext cx="107942" cy="138111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1" name="フリーフォーム 1900"/>
                <p:cNvSpPr/>
                <p:nvPr/>
              </p:nvSpPr>
              <p:spPr>
                <a:xfrm>
                  <a:off x="9544192" y="1973260"/>
                  <a:ext cx="234934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2" name="フリーフォーム 1901"/>
                <p:cNvSpPr/>
                <p:nvPr/>
              </p:nvSpPr>
              <p:spPr>
                <a:xfrm>
                  <a:off x="9787064" y="2130421"/>
                  <a:ext cx="115881" cy="141287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3" name="フリーフォーム 1902"/>
                <p:cNvSpPr/>
                <p:nvPr/>
              </p:nvSpPr>
              <p:spPr>
                <a:xfrm>
                  <a:off x="8906063" y="1838321"/>
                  <a:ext cx="244456" cy="258763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4" name="フリーフォーム 1903"/>
                <p:cNvSpPr/>
                <p:nvPr/>
              </p:nvSpPr>
              <p:spPr>
                <a:xfrm>
                  <a:off x="9077500" y="1944683"/>
                  <a:ext cx="439708" cy="361949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5" name="フリーフォーム 1904"/>
                <p:cNvSpPr/>
                <p:nvPr/>
              </p:nvSpPr>
              <p:spPr>
                <a:xfrm>
                  <a:off x="9821986" y="1804984"/>
                  <a:ext cx="103179" cy="44451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6" name="フリーフォーム 1905"/>
                <p:cNvSpPr/>
                <p:nvPr/>
              </p:nvSpPr>
              <p:spPr>
                <a:xfrm>
                  <a:off x="9844210" y="2335209"/>
                  <a:ext cx="185725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7" name="フリーフォーム 1906"/>
                <p:cNvSpPr/>
                <p:nvPr/>
              </p:nvSpPr>
              <p:spPr>
                <a:xfrm>
                  <a:off x="10336302" y="2401883"/>
                  <a:ext cx="160326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8" name="フリーフォーム 1907"/>
                <p:cNvSpPr/>
                <p:nvPr/>
              </p:nvSpPr>
              <p:spPr>
                <a:xfrm>
                  <a:off x="9617215" y="2359019"/>
                  <a:ext cx="193661" cy="328613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9" name="フリーフォーム 1908"/>
                <p:cNvSpPr/>
                <p:nvPr/>
              </p:nvSpPr>
              <p:spPr>
                <a:xfrm>
                  <a:off x="9072740" y="2409819"/>
                  <a:ext cx="592096" cy="585788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0" name="フリーフォーム 1909"/>
                <p:cNvSpPr/>
                <p:nvPr/>
              </p:nvSpPr>
              <p:spPr>
                <a:xfrm>
                  <a:off x="7420266" y="2700331"/>
                  <a:ext cx="1271500" cy="1362071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1" name="フリーフォーム 1910"/>
                <p:cNvSpPr/>
                <p:nvPr/>
              </p:nvSpPr>
              <p:spPr>
                <a:xfrm>
                  <a:off x="8310792" y="2657471"/>
                  <a:ext cx="2876347" cy="2105020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2" name="フリーフォーム 1911"/>
                <p:cNvSpPr/>
                <p:nvPr/>
              </p:nvSpPr>
              <p:spPr>
                <a:xfrm>
                  <a:off x="11077609" y="4257666"/>
                  <a:ext cx="219060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3" name="フリーフォーム 1912"/>
                <p:cNvSpPr/>
                <p:nvPr/>
              </p:nvSpPr>
              <p:spPr>
                <a:xfrm>
                  <a:off x="8853680" y="4381491"/>
                  <a:ext cx="1990587" cy="1123949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4" name="フリーフォーム 1913"/>
                <p:cNvSpPr/>
                <p:nvPr/>
              </p:nvSpPr>
              <p:spPr>
                <a:xfrm>
                  <a:off x="7339311" y="3976681"/>
                  <a:ext cx="319064" cy="195262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5" name="フリーフォーム 1914"/>
                <p:cNvSpPr/>
                <p:nvPr/>
              </p:nvSpPr>
              <p:spPr>
                <a:xfrm>
                  <a:off x="9129886" y="5195877"/>
                  <a:ext cx="1004816" cy="719136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6" name="フリーフォーム 1915"/>
                <p:cNvSpPr/>
                <p:nvPr/>
              </p:nvSpPr>
              <p:spPr>
                <a:xfrm>
                  <a:off x="9939454" y="5786425"/>
                  <a:ext cx="144452" cy="180975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7" name="フリーフォーム 1916"/>
                <p:cNvSpPr/>
                <p:nvPr/>
              </p:nvSpPr>
              <p:spPr>
                <a:xfrm>
                  <a:off x="10215658" y="5587988"/>
                  <a:ext cx="344464" cy="131763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8" name="フリーフォーム 1917"/>
                <p:cNvSpPr/>
                <p:nvPr/>
              </p:nvSpPr>
              <p:spPr>
                <a:xfrm>
                  <a:off x="10539488" y="5729274"/>
                  <a:ext cx="123816" cy="71437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9" name="フリーフォーム 1918"/>
                <p:cNvSpPr/>
                <p:nvPr/>
              </p:nvSpPr>
              <p:spPr>
                <a:xfrm>
                  <a:off x="10634729" y="5719751"/>
                  <a:ext cx="142865" cy="76201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0" name="フリーフォーム 1919"/>
                <p:cNvSpPr/>
                <p:nvPr/>
              </p:nvSpPr>
              <p:spPr>
                <a:xfrm>
                  <a:off x="10782357" y="5759439"/>
                  <a:ext cx="73020" cy="41276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1" name="フリーフォーム 1920"/>
                <p:cNvSpPr/>
                <p:nvPr/>
              </p:nvSpPr>
              <p:spPr>
                <a:xfrm>
                  <a:off x="10069621" y="5867389"/>
                  <a:ext cx="180962" cy="125412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2" name="フリーフォーム 1921"/>
                <p:cNvSpPr/>
                <p:nvPr/>
              </p:nvSpPr>
              <p:spPr>
                <a:xfrm>
                  <a:off x="10021997" y="5921364"/>
                  <a:ext cx="107942" cy="80964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3" name="フリーフォーム 1922"/>
                <p:cNvSpPr/>
                <p:nvPr/>
              </p:nvSpPr>
              <p:spPr>
                <a:xfrm>
                  <a:off x="10110891" y="5902313"/>
                  <a:ext cx="138102" cy="166688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4" name="フリーフォーム 1923"/>
                <p:cNvSpPr/>
                <p:nvPr/>
              </p:nvSpPr>
              <p:spPr>
                <a:xfrm>
                  <a:off x="10155339" y="6064238"/>
                  <a:ext cx="126991" cy="100014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5" name="フリーフォーム 1924"/>
                <p:cNvSpPr/>
                <p:nvPr/>
              </p:nvSpPr>
              <p:spPr>
                <a:xfrm>
                  <a:off x="10277567" y="6107098"/>
                  <a:ext cx="206362" cy="104774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6" name="フリーフォーム 1925"/>
                <p:cNvSpPr/>
                <p:nvPr/>
              </p:nvSpPr>
              <p:spPr>
                <a:xfrm>
                  <a:off x="10391857" y="6024550"/>
                  <a:ext cx="401610" cy="547684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7" name="フリーフォーム 1926"/>
                <p:cNvSpPr/>
                <p:nvPr/>
              </p:nvSpPr>
              <p:spPr>
                <a:xfrm>
                  <a:off x="10322013" y="6402374"/>
                  <a:ext cx="214297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8" name="フリーフォーム 1927"/>
                <p:cNvSpPr/>
                <p:nvPr/>
              </p:nvSpPr>
              <p:spPr>
                <a:xfrm>
                  <a:off x="10322013" y="6483335"/>
                  <a:ext cx="428594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9" name="フリーフォーム 1928"/>
                <p:cNvSpPr/>
                <p:nvPr/>
              </p:nvSpPr>
              <p:spPr>
                <a:xfrm>
                  <a:off x="10596632" y="6026138"/>
                  <a:ext cx="433357" cy="417512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0" name="フリーフォーム 1929"/>
                <p:cNvSpPr/>
                <p:nvPr/>
              </p:nvSpPr>
              <p:spPr>
                <a:xfrm>
                  <a:off x="10996654" y="6169012"/>
                  <a:ext cx="157151" cy="241301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1" name="フリーフォーム 1930"/>
                <p:cNvSpPr/>
                <p:nvPr/>
              </p:nvSpPr>
              <p:spPr>
                <a:xfrm>
                  <a:off x="11107772" y="6245213"/>
                  <a:ext cx="141277" cy="166688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2" name="フリーフォーム 1931"/>
                <p:cNvSpPr/>
                <p:nvPr/>
              </p:nvSpPr>
              <p:spPr>
                <a:xfrm>
                  <a:off x="11222065" y="6262675"/>
                  <a:ext cx="112705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3" name="フリーフォーム 1932"/>
                <p:cNvSpPr/>
                <p:nvPr/>
              </p:nvSpPr>
              <p:spPr>
                <a:xfrm>
                  <a:off x="10510913" y="7119922"/>
                  <a:ext cx="257158" cy="1787522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4" name="フリーフォーム 1933"/>
                <p:cNvSpPr/>
                <p:nvPr/>
              </p:nvSpPr>
              <p:spPr>
                <a:xfrm>
                  <a:off x="10582346" y="7292961"/>
                  <a:ext cx="639719" cy="1617658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5" name="フリーフォーム 1934"/>
                <p:cNvSpPr/>
                <p:nvPr/>
              </p:nvSpPr>
              <p:spPr>
                <a:xfrm>
                  <a:off x="10702986" y="6819886"/>
                  <a:ext cx="422247" cy="501648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6" name="フリーフォーム 1935"/>
                <p:cNvSpPr/>
                <p:nvPr/>
              </p:nvSpPr>
              <p:spPr>
                <a:xfrm>
                  <a:off x="10931572" y="7192946"/>
                  <a:ext cx="288905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7" name="フリーフォーム 1936"/>
                <p:cNvSpPr/>
                <p:nvPr/>
              </p:nvSpPr>
              <p:spPr>
                <a:xfrm>
                  <a:off x="11068087" y="7619982"/>
                  <a:ext cx="190485" cy="219075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8" name="フリーフォーム 1937"/>
                <p:cNvSpPr/>
                <p:nvPr/>
              </p:nvSpPr>
              <p:spPr>
                <a:xfrm>
                  <a:off x="10579170" y="6288073"/>
                  <a:ext cx="1309595" cy="1489070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9" name="フリーフォーム 1938"/>
                <p:cNvSpPr/>
                <p:nvPr/>
              </p:nvSpPr>
              <p:spPr>
                <a:xfrm>
                  <a:off x="2897795" y="1168397"/>
                  <a:ext cx="98420" cy="119064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0" name="フリーフォーム 1939"/>
                <p:cNvSpPr/>
                <p:nvPr/>
              </p:nvSpPr>
              <p:spPr>
                <a:xfrm>
                  <a:off x="3029550" y="1096960"/>
                  <a:ext cx="58734" cy="128588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1" name="フリーフォーム 1940"/>
                <p:cNvSpPr/>
                <p:nvPr/>
              </p:nvSpPr>
              <p:spPr>
                <a:xfrm>
                  <a:off x="2773976" y="1271583"/>
                  <a:ext cx="119053" cy="87312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2" name="フリーフォーム 1941"/>
                <p:cNvSpPr/>
                <p:nvPr/>
              </p:nvSpPr>
              <p:spPr>
                <a:xfrm>
                  <a:off x="2467610" y="1173157"/>
                  <a:ext cx="173027" cy="161924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3" name="フリーフォーム 1942"/>
                <p:cNvSpPr/>
                <p:nvPr/>
              </p:nvSpPr>
              <p:spPr>
                <a:xfrm>
                  <a:off x="2748580" y="1019168"/>
                  <a:ext cx="92069" cy="80964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4" name="フリーフォーム 1943"/>
                <p:cNvSpPr/>
                <p:nvPr/>
              </p:nvSpPr>
              <p:spPr>
                <a:xfrm>
                  <a:off x="2724768" y="1125533"/>
                  <a:ext cx="149215" cy="104774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5" name="フリーフォーム 1944"/>
                <p:cNvSpPr/>
                <p:nvPr/>
              </p:nvSpPr>
              <p:spPr>
                <a:xfrm>
                  <a:off x="2410467" y="1176332"/>
                  <a:ext cx="92069" cy="104774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6" name="フリーフォーム 1945"/>
                <p:cNvSpPr/>
                <p:nvPr/>
              </p:nvSpPr>
              <p:spPr>
                <a:xfrm>
                  <a:off x="2653355" y="1277937"/>
                  <a:ext cx="63494" cy="71437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754" name="テキスト ボックス 1753"/>
              <p:cNvSpPr txBox="1"/>
              <p:nvPr/>
            </p:nvSpPr>
            <p:spPr>
              <a:xfrm>
                <a:off x="676388" y="513538"/>
                <a:ext cx="889000" cy="258919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715" name="グループ化 1714"/>
            <p:cNvGrpSpPr/>
            <p:nvPr/>
          </p:nvGrpSpPr>
          <p:grpSpPr>
            <a:xfrm>
              <a:off x="1516371" y="578485"/>
              <a:ext cx="371356" cy="759455"/>
              <a:chOff x="1500191" y="5256910"/>
              <a:chExt cx="593730" cy="1214231"/>
            </a:xfrm>
          </p:grpSpPr>
          <p:sp>
            <p:nvSpPr>
              <p:cNvPr id="1736" name="円/楕円 637"/>
              <p:cNvSpPr/>
              <p:nvPr/>
            </p:nvSpPr>
            <p:spPr>
              <a:xfrm rot="1800000" flipH="1">
                <a:off x="1754521" y="5300272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7" name="円/楕円 636"/>
              <p:cNvSpPr/>
              <p:nvPr/>
            </p:nvSpPr>
            <p:spPr>
              <a:xfrm rot="19800000">
                <a:off x="1540088" y="5256910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8" name="円/楕円 614"/>
              <p:cNvSpPr/>
              <p:nvPr/>
            </p:nvSpPr>
            <p:spPr>
              <a:xfrm rot="900000" flipH="1">
                <a:off x="1965230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9" name="円/楕円 613"/>
              <p:cNvSpPr/>
              <p:nvPr/>
            </p:nvSpPr>
            <p:spPr>
              <a:xfrm rot="20700000">
                <a:off x="154079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0" name="台形 1739"/>
              <p:cNvSpPr/>
              <p:nvPr/>
            </p:nvSpPr>
            <p:spPr>
              <a:xfrm>
                <a:off x="1703690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1" name="台形 1740"/>
              <p:cNvSpPr/>
              <p:nvPr/>
            </p:nvSpPr>
            <p:spPr>
              <a:xfrm rot="10800000">
                <a:off x="1628997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2" name="台形 1741"/>
              <p:cNvSpPr/>
              <p:nvPr/>
            </p:nvSpPr>
            <p:spPr>
              <a:xfrm rot="10800000" flipV="1">
                <a:off x="1752386" y="5912721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3" name="円/楕円 446"/>
              <p:cNvSpPr/>
              <p:nvPr/>
            </p:nvSpPr>
            <p:spPr>
              <a:xfrm>
                <a:off x="1586865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4" name="フリーフォーム 1743"/>
              <p:cNvSpPr/>
              <p:nvPr/>
            </p:nvSpPr>
            <p:spPr>
              <a:xfrm>
                <a:off x="1500191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525283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5" name="台形 1744"/>
              <p:cNvSpPr/>
              <p:nvPr/>
            </p:nvSpPr>
            <p:spPr>
              <a:xfrm rot="10800000">
                <a:off x="1752386" y="5838748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6" name="フリーフォーム 1745"/>
              <p:cNvSpPr/>
              <p:nvPr/>
            </p:nvSpPr>
            <p:spPr>
              <a:xfrm rot="10800000">
                <a:off x="1628997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7" name="フリーフォーム 1746"/>
              <p:cNvSpPr/>
              <p:nvPr/>
            </p:nvSpPr>
            <p:spPr>
              <a:xfrm flipH="1">
                <a:off x="1581912" y="5822876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8" name="角丸四角形 1747"/>
              <p:cNvSpPr/>
              <p:nvPr/>
            </p:nvSpPr>
            <p:spPr>
              <a:xfrm>
                <a:off x="1666289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49" name="角丸四角形 1748"/>
              <p:cNvSpPr/>
              <p:nvPr/>
            </p:nvSpPr>
            <p:spPr>
              <a:xfrm>
                <a:off x="1864605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0" name="フリーフォーム 1749"/>
              <p:cNvSpPr/>
              <p:nvPr/>
            </p:nvSpPr>
            <p:spPr>
              <a:xfrm rot="1800000">
                <a:off x="1620550" y="5276930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51" name="フリーフォーム 1750"/>
              <p:cNvSpPr/>
              <p:nvPr/>
            </p:nvSpPr>
            <p:spPr>
              <a:xfrm rot="1800000">
                <a:off x="1669125" y="526520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16" name="グループ化 1715"/>
            <p:cNvGrpSpPr/>
            <p:nvPr/>
          </p:nvGrpSpPr>
          <p:grpSpPr>
            <a:xfrm>
              <a:off x="459079" y="1325393"/>
              <a:ext cx="1734242" cy="135009"/>
              <a:chOff x="529065" y="2094968"/>
              <a:chExt cx="3043308" cy="247815"/>
            </a:xfrm>
          </p:grpSpPr>
          <p:sp>
            <p:nvSpPr>
              <p:cNvPr id="1733" name="正方形/長方形 1732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4" name="正方形/長方形 1733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35" name="台形 1734"/>
              <p:cNvSpPr/>
              <p:nvPr/>
            </p:nvSpPr>
            <p:spPr>
              <a:xfrm>
                <a:off x="529066" y="2094968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717" name="グループ化 1716"/>
            <p:cNvGrpSpPr/>
            <p:nvPr/>
          </p:nvGrpSpPr>
          <p:grpSpPr>
            <a:xfrm>
              <a:off x="1580950" y="1297412"/>
              <a:ext cx="226220" cy="63116"/>
              <a:chOff x="1004462" y="1453438"/>
              <a:chExt cx="361685" cy="100911"/>
            </a:xfrm>
          </p:grpSpPr>
          <p:grpSp>
            <p:nvGrpSpPr>
              <p:cNvPr id="1721" name="グループ化 1720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1728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9" name="角丸四角形 1728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30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31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32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722" name="グループ化 1721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1723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4" name="角丸四角形 1723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5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6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7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718" name="グループ化 1717"/>
            <p:cNvGrpSpPr/>
            <p:nvPr/>
          </p:nvGrpSpPr>
          <p:grpSpPr>
            <a:xfrm>
              <a:off x="1394759" y="1040036"/>
              <a:ext cx="636306" cy="322968"/>
              <a:chOff x="706776" y="1041940"/>
              <a:chExt cx="1017338" cy="516367"/>
            </a:xfrm>
          </p:grpSpPr>
          <p:sp>
            <p:nvSpPr>
              <p:cNvPr id="1719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20" name="片側の 2 つの角を丸めた四角形 590"/>
              <p:cNvSpPr/>
              <p:nvPr/>
            </p:nvSpPr>
            <p:spPr>
              <a:xfrm rot="18900000" flipH="1">
                <a:off x="120774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947" name="グループ化 1946"/>
          <p:cNvGrpSpPr/>
          <p:nvPr/>
        </p:nvGrpSpPr>
        <p:grpSpPr>
          <a:xfrm>
            <a:off x="2207984" y="1088740"/>
            <a:ext cx="1734242" cy="1150205"/>
            <a:chOff x="2269069" y="310197"/>
            <a:chExt cx="1734242" cy="1150205"/>
          </a:xfrm>
        </p:grpSpPr>
        <p:grpSp>
          <p:nvGrpSpPr>
            <p:cNvPr id="1948" name="グループ化 1947"/>
            <p:cNvGrpSpPr/>
            <p:nvPr/>
          </p:nvGrpSpPr>
          <p:grpSpPr>
            <a:xfrm>
              <a:off x="2307198" y="310197"/>
              <a:ext cx="1657985" cy="1081445"/>
              <a:chOff x="2307198" y="356982"/>
              <a:chExt cx="1657985" cy="1081445"/>
            </a:xfrm>
          </p:grpSpPr>
          <p:grpSp>
            <p:nvGrpSpPr>
              <p:cNvPr id="1986" name="グループ化 1985"/>
              <p:cNvGrpSpPr/>
              <p:nvPr/>
            </p:nvGrpSpPr>
            <p:grpSpPr>
              <a:xfrm>
                <a:off x="2307198" y="356982"/>
                <a:ext cx="1657985" cy="1081445"/>
                <a:chOff x="3851385" y="357740"/>
                <a:chExt cx="3043308" cy="1985043"/>
              </a:xfrm>
            </p:grpSpPr>
            <p:sp>
              <p:nvSpPr>
                <p:cNvPr id="1988" name="正方形/長方形 1987"/>
                <p:cNvSpPr/>
                <p:nvPr/>
              </p:nvSpPr>
              <p:spPr>
                <a:xfrm>
                  <a:off x="3851385" y="357740"/>
                  <a:ext cx="3043308" cy="1985043"/>
                </a:xfrm>
                <a:prstGeom prst="rect">
                  <a:avLst/>
                </a:prstGeom>
                <a:pattFill prst="dotGri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89" name="正方形/長方形 1988"/>
                <p:cNvSpPr/>
                <p:nvPr/>
              </p:nvSpPr>
              <p:spPr>
                <a:xfrm>
                  <a:off x="3985260" y="501171"/>
                  <a:ext cx="1905000" cy="1337278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987" name="テキスト ボックス 1986"/>
              <p:cNvSpPr txBox="1"/>
              <p:nvPr/>
            </p:nvSpPr>
            <p:spPr>
              <a:xfrm>
                <a:off x="2470590" y="725983"/>
                <a:ext cx="856923" cy="129278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Gothic" panose="020B0502020202020204" pitchFamily="34" charset="0"/>
                    <a:ea typeface="ＭＳ Ｐゴシック" panose="020B0600070205080204" pitchFamily="50" charset="-128"/>
                  </a:rPr>
                  <a:t>HOT NEWS</a:t>
                </a:r>
                <a:endParaRPr kumimoji="0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Gothic" panose="020B0502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949" name="グループ化 1948"/>
            <p:cNvGrpSpPr/>
            <p:nvPr/>
          </p:nvGrpSpPr>
          <p:grpSpPr>
            <a:xfrm>
              <a:off x="3412760" y="589354"/>
              <a:ext cx="371356" cy="748585"/>
              <a:chOff x="2985144" y="5274289"/>
              <a:chExt cx="593730" cy="1196852"/>
            </a:xfrm>
          </p:grpSpPr>
          <p:sp>
            <p:nvSpPr>
              <p:cNvPr id="1970" name="月 1969"/>
              <p:cNvSpPr/>
              <p:nvPr/>
            </p:nvSpPr>
            <p:spPr>
              <a:xfrm rot="18000000" flipH="1">
                <a:off x="3277583" y="5174205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1" name="台形 1970"/>
              <p:cNvSpPr/>
              <p:nvPr/>
            </p:nvSpPr>
            <p:spPr>
              <a:xfrm>
                <a:off x="3188643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2" name="台形 1971"/>
              <p:cNvSpPr/>
              <p:nvPr/>
            </p:nvSpPr>
            <p:spPr>
              <a:xfrm rot="10800000">
                <a:off x="311395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3" name="台形 1972"/>
              <p:cNvSpPr/>
              <p:nvPr/>
            </p:nvSpPr>
            <p:spPr>
              <a:xfrm rot="10800000" flipV="1">
                <a:off x="323733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4" name="台形 1973"/>
              <p:cNvSpPr/>
              <p:nvPr/>
            </p:nvSpPr>
            <p:spPr>
              <a:xfrm rot="10800000">
                <a:off x="323733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5" name="フリーフォーム 1974"/>
              <p:cNvSpPr/>
              <p:nvPr/>
            </p:nvSpPr>
            <p:spPr>
              <a:xfrm rot="10800000">
                <a:off x="311395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6" name="フリーフォーム 1975"/>
              <p:cNvSpPr/>
              <p:nvPr/>
            </p:nvSpPr>
            <p:spPr>
              <a:xfrm>
                <a:off x="298514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7" name="フリーフォーム 1976"/>
              <p:cNvSpPr/>
              <p:nvPr/>
            </p:nvSpPr>
            <p:spPr>
              <a:xfrm flipH="1">
                <a:off x="308872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8" name="フリーフォーム 1977"/>
              <p:cNvSpPr/>
              <p:nvPr/>
            </p:nvSpPr>
            <p:spPr>
              <a:xfrm>
                <a:off x="321934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79" name="円/楕円 617"/>
              <p:cNvSpPr/>
              <p:nvPr/>
            </p:nvSpPr>
            <p:spPr>
              <a:xfrm rot="900000" flipH="1">
                <a:off x="3442832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0" name="円/楕円 618"/>
              <p:cNvSpPr/>
              <p:nvPr/>
            </p:nvSpPr>
            <p:spPr>
              <a:xfrm rot="20700000">
                <a:off x="3027918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1" name="円/楕円 621"/>
              <p:cNvSpPr/>
              <p:nvPr/>
            </p:nvSpPr>
            <p:spPr>
              <a:xfrm>
                <a:off x="3071818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2" name="角丸四角形 1981"/>
              <p:cNvSpPr/>
              <p:nvPr/>
            </p:nvSpPr>
            <p:spPr>
              <a:xfrm>
                <a:off x="3153416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3" name="角丸四角形 1982"/>
              <p:cNvSpPr/>
              <p:nvPr/>
            </p:nvSpPr>
            <p:spPr>
              <a:xfrm>
                <a:off x="3351732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4" name="月 1983"/>
              <p:cNvSpPr/>
              <p:nvPr/>
            </p:nvSpPr>
            <p:spPr>
              <a:xfrm rot="3600000">
                <a:off x="3100798" y="5159967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85" name="フリーフォーム 1984"/>
              <p:cNvSpPr/>
              <p:nvPr/>
            </p:nvSpPr>
            <p:spPr>
              <a:xfrm rot="2576703">
                <a:off x="3242046" y="5293402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50" name="グループ化 1949"/>
            <p:cNvGrpSpPr/>
            <p:nvPr/>
          </p:nvGrpSpPr>
          <p:grpSpPr>
            <a:xfrm>
              <a:off x="2269069" y="1326411"/>
              <a:ext cx="1734242" cy="133991"/>
              <a:chOff x="529065" y="2096837"/>
              <a:chExt cx="3043308" cy="245946"/>
            </a:xfrm>
          </p:grpSpPr>
          <p:sp>
            <p:nvSpPr>
              <p:cNvPr id="1967" name="正方形/長方形 1966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68" name="正方形/長方形 1967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69" name="台形 1968"/>
              <p:cNvSpPr/>
              <p:nvPr/>
            </p:nvSpPr>
            <p:spPr>
              <a:xfrm>
                <a:off x="529066" y="209683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51" name="グループ化 1950"/>
            <p:cNvGrpSpPr/>
            <p:nvPr/>
          </p:nvGrpSpPr>
          <p:grpSpPr>
            <a:xfrm>
              <a:off x="3477768" y="1297412"/>
              <a:ext cx="226220" cy="63116"/>
              <a:chOff x="1004462" y="1453438"/>
              <a:chExt cx="361685" cy="100911"/>
            </a:xfrm>
          </p:grpSpPr>
          <p:grpSp>
            <p:nvGrpSpPr>
              <p:cNvPr id="1955" name="グループ化 1954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1962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3" name="角丸四角形 1962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4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5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6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56" name="グループ化 1955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1957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58" name="角丸四角形 1957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59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0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1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952" name="グループ化 1951"/>
            <p:cNvGrpSpPr/>
            <p:nvPr/>
          </p:nvGrpSpPr>
          <p:grpSpPr>
            <a:xfrm>
              <a:off x="3291577" y="1040036"/>
              <a:ext cx="636306" cy="322968"/>
              <a:chOff x="706776" y="1041940"/>
              <a:chExt cx="1017338" cy="516367"/>
            </a:xfrm>
          </p:grpSpPr>
          <p:sp>
            <p:nvSpPr>
              <p:cNvPr id="1953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54" name="片側の 2 つの角を丸めた四角形 590"/>
              <p:cNvSpPr/>
              <p:nvPr/>
            </p:nvSpPr>
            <p:spPr>
              <a:xfrm rot="18900000" flipH="1">
                <a:off x="120774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990" name="グループ化 1989"/>
          <p:cNvGrpSpPr/>
          <p:nvPr/>
        </p:nvGrpSpPr>
        <p:grpSpPr>
          <a:xfrm>
            <a:off x="4089131" y="1088740"/>
            <a:ext cx="1734242" cy="1150205"/>
            <a:chOff x="4078619" y="310197"/>
            <a:chExt cx="1734242" cy="1150205"/>
          </a:xfrm>
        </p:grpSpPr>
        <p:grpSp>
          <p:nvGrpSpPr>
            <p:cNvPr id="1991" name="グループ化 1990"/>
            <p:cNvGrpSpPr/>
            <p:nvPr/>
          </p:nvGrpSpPr>
          <p:grpSpPr>
            <a:xfrm>
              <a:off x="4116748" y="310197"/>
              <a:ext cx="1657985" cy="1081445"/>
              <a:chOff x="529065" y="2613260"/>
              <a:chExt cx="3043308" cy="1985043"/>
            </a:xfrm>
          </p:grpSpPr>
          <p:sp>
            <p:nvSpPr>
              <p:cNvPr id="2029" name="正方形/長方形 2028"/>
              <p:cNvSpPr/>
              <p:nvPr/>
            </p:nvSpPr>
            <p:spPr>
              <a:xfrm>
                <a:off x="529065" y="2613260"/>
                <a:ext cx="3043308" cy="1985043"/>
              </a:xfrm>
              <a:prstGeom prst="rect">
                <a:avLst/>
              </a:prstGeom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0070C0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0" name="テキスト ボックス 2029"/>
              <p:cNvSpPr txBox="1"/>
              <p:nvPr/>
            </p:nvSpPr>
            <p:spPr>
              <a:xfrm>
                <a:off x="2384273" y="2771950"/>
                <a:ext cx="1021518" cy="30638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ニュース</a:t>
                </a:r>
              </a:p>
            </p:txBody>
          </p:sp>
        </p:grpSp>
        <p:grpSp>
          <p:nvGrpSpPr>
            <p:cNvPr id="1992" name="グループ化 1991"/>
            <p:cNvGrpSpPr/>
            <p:nvPr/>
          </p:nvGrpSpPr>
          <p:grpSpPr>
            <a:xfrm>
              <a:off x="4303633" y="552419"/>
              <a:ext cx="384240" cy="789162"/>
              <a:chOff x="4640139" y="5215236"/>
              <a:chExt cx="614330" cy="1261727"/>
            </a:xfrm>
          </p:grpSpPr>
          <p:sp>
            <p:nvSpPr>
              <p:cNvPr id="2013" name="星 24 2012"/>
              <p:cNvSpPr/>
              <p:nvPr/>
            </p:nvSpPr>
            <p:spPr>
              <a:xfrm>
                <a:off x="4702455" y="5215236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4" name="円/楕円 624"/>
              <p:cNvSpPr/>
              <p:nvPr/>
            </p:nvSpPr>
            <p:spPr>
              <a:xfrm rot="900000" flipH="1">
                <a:off x="5103118" y="5499300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5" name="円/楕円 625"/>
              <p:cNvSpPr/>
              <p:nvPr/>
            </p:nvSpPr>
            <p:spPr>
              <a:xfrm rot="20700000">
                <a:off x="469797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6" name="台形 2015"/>
              <p:cNvSpPr/>
              <p:nvPr/>
            </p:nvSpPr>
            <p:spPr>
              <a:xfrm>
                <a:off x="4853481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7" name="台形 2016"/>
              <p:cNvSpPr/>
              <p:nvPr/>
            </p:nvSpPr>
            <p:spPr>
              <a:xfrm rot="10800000">
                <a:off x="4778788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8" name="円/楕円 511"/>
              <p:cNvSpPr/>
              <p:nvPr/>
            </p:nvSpPr>
            <p:spPr>
              <a:xfrm>
                <a:off x="4736656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9" name="台形 529"/>
              <p:cNvSpPr/>
              <p:nvPr/>
            </p:nvSpPr>
            <p:spPr>
              <a:xfrm rot="10800000" flipV="1">
                <a:off x="4886701" y="5912722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0" name="台形 2019"/>
              <p:cNvSpPr/>
              <p:nvPr/>
            </p:nvSpPr>
            <p:spPr>
              <a:xfrm rot="10800000">
                <a:off x="4902177" y="5838748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1" name="フリーフォーム 2020"/>
              <p:cNvSpPr/>
              <p:nvPr/>
            </p:nvSpPr>
            <p:spPr>
              <a:xfrm rot="10800000">
                <a:off x="4778788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2" name="フリーフォーム 2021"/>
              <p:cNvSpPr/>
              <p:nvPr/>
            </p:nvSpPr>
            <p:spPr>
              <a:xfrm>
                <a:off x="4649981" y="5838750"/>
                <a:ext cx="593730" cy="6382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3" name="フリーフォーム 2022"/>
              <p:cNvSpPr/>
              <p:nvPr/>
            </p:nvSpPr>
            <p:spPr>
              <a:xfrm>
                <a:off x="4640139" y="5838750"/>
                <a:ext cx="215336" cy="632391"/>
              </a:xfrm>
              <a:custGeom>
                <a:avLst/>
                <a:gdLst>
                  <a:gd name="connsiteX0" fmla="*/ 108480 w 215336"/>
                  <a:gd name="connsiteY0" fmla="*/ 0 h 632391"/>
                  <a:gd name="connsiteX1" fmla="*/ 142698 w 215336"/>
                  <a:gd name="connsiteY1" fmla="*/ 0 h 632391"/>
                  <a:gd name="connsiteX2" fmla="*/ 215336 w 215336"/>
                  <a:gd name="connsiteY2" fmla="*/ 537268 h 632391"/>
                  <a:gd name="connsiteX3" fmla="*/ 194157 w 215336"/>
                  <a:gd name="connsiteY3" fmla="*/ 632391 h 632391"/>
                  <a:gd name="connsiteX4" fmla="*/ 33253 w 215336"/>
                  <a:gd name="connsiteY4" fmla="*/ 632391 h 632391"/>
                  <a:gd name="connsiteX5" fmla="*/ 44263 w 215336"/>
                  <a:gd name="connsiteY5" fmla="*/ 580631 h 632391"/>
                  <a:gd name="connsiteX6" fmla="*/ 0 w 215336"/>
                  <a:gd name="connsiteY6" fmla="*/ 108480 h 632391"/>
                  <a:gd name="connsiteX7" fmla="*/ 108480 w 215336"/>
                  <a:gd name="connsiteY7" fmla="*/ 0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336" h="632391">
                    <a:moveTo>
                      <a:pt x="108480" y="0"/>
                    </a:moveTo>
                    <a:lnTo>
                      <a:pt x="142698" y="0"/>
                    </a:lnTo>
                    <a:lnTo>
                      <a:pt x="215336" y="537268"/>
                    </a:lnTo>
                    <a:lnTo>
                      <a:pt x="194157" y="632391"/>
                    </a:lnTo>
                    <a:lnTo>
                      <a:pt x="33253" y="632391"/>
                    </a:lnTo>
                    <a:lnTo>
                      <a:pt x="44263" y="580631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4" name="フリーフォーム 2023"/>
              <p:cNvSpPr/>
              <p:nvPr/>
            </p:nvSpPr>
            <p:spPr>
              <a:xfrm>
                <a:off x="4697567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5" name="フリーフォーム 2024"/>
              <p:cNvSpPr/>
              <p:nvPr/>
            </p:nvSpPr>
            <p:spPr>
              <a:xfrm flipH="1">
                <a:off x="5039133" y="5838750"/>
                <a:ext cx="215336" cy="632391"/>
              </a:xfrm>
              <a:custGeom>
                <a:avLst/>
                <a:gdLst>
                  <a:gd name="connsiteX0" fmla="*/ 142698 w 215336"/>
                  <a:gd name="connsiteY0" fmla="*/ 0 h 632391"/>
                  <a:gd name="connsiteX1" fmla="*/ 108480 w 215336"/>
                  <a:gd name="connsiteY1" fmla="*/ 0 h 632391"/>
                  <a:gd name="connsiteX2" fmla="*/ 0 w 215336"/>
                  <a:gd name="connsiteY2" fmla="*/ 108480 h 632391"/>
                  <a:gd name="connsiteX3" fmla="*/ 44263 w 215336"/>
                  <a:gd name="connsiteY3" fmla="*/ 580631 h 632391"/>
                  <a:gd name="connsiteX4" fmla="*/ 33253 w 215336"/>
                  <a:gd name="connsiteY4" fmla="*/ 632391 h 632391"/>
                  <a:gd name="connsiteX5" fmla="*/ 194157 w 215336"/>
                  <a:gd name="connsiteY5" fmla="*/ 632391 h 632391"/>
                  <a:gd name="connsiteX6" fmla="*/ 215336 w 215336"/>
                  <a:gd name="connsiteY6" fmla="*/ 537268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336" h="632391">
                    <a:moveTo>
                      <a:pt x="142698" y="0"/>
                    </a:moveTo>
                    <a:lnTo>
                      <a:pt x="108480" y="0"/>
                    </a:lnTo>
                    <a:cubicBezTo>
                      <a:pt x="48568" y="0"/>
                      <a:pt x="0" y="48568"/>
                      <a:pt x="0" y="108480"/>
                    </a:cubicBezTo>
                    <a:lnTo>
                      <a:pt x="44263" y="580631"/>
                    </a:lnTo>
                    <a:lnTo>
                      <a:pt x="33253" y="632391"/>
                    </a:lnTo>
                    <a:lnTo>
                      <a:pt x="194157" y="632391"/>
                    </a:lnTo>
                    <a:lnTo>
                      <a:pt x="215336" y="537268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6" name="フリーフォーム 2025"/>
              <p:cNvSpPr/>
              <p:nvPr/>
            </p:nvSpPr>
            <p:spPr>
              <a:xfrm flipH="1">
                <a:off x="5042981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7" name="角丸四角形 2026"/>
              <p:cNvSpPr/>
              <p:nvPr/>
            </p:nvSpPr>
            <p:spPr>
              <a:xfrm>
                <a:off x="4823469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28" name="角丸四角形 2027"/>
              <p:cNvSpPr/>
              <p:nvPr/>
            </p:nvSpPr>
            <p:spPr>
              <a:xfrm>
                <a:off x="5021785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93" name="グループ化 1992"/>
            <p:cNvGrpSpPr/>
            <p:nvPr/>
          </p:nvGrpSpPr>
          <p:grpSpPr>
            <a:xfrm>
              <a:off x="4078619" y="1324463"/>
              <a:ext cx="1734242" cy="135939"/>
              <a:chOff x="529065" y="2093260"/>
              <a:chExt cx="3043308" cy="249523"/>
            </a:xfrm>
          </p:grpSpPr>
          <p:sp>
            <p:nvSpPr>
              <p:cNvPr id="2010" name="正方形/長方形 200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1" name="正方形/長方形 2010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12" name="台形 2011"/>
              <p:cNvSpPr/>
              <p:nvPr/>
            </p:nvSpPr>
            <p:spPr>
              <a:xfrm>
                <a:off x="529066" y="2093260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994" name="グループ化 1993"/>
            <p:cNvGrpSpPr/>
            <p:nvPr/>
          </p:nvGrpSpPr>
          <p:grpSpPr>
            <a:xfrm>
              <a:off x="4381004" y="1297412"/>
              <a:ext cx="226220" cy="63116"/>
              <a:chOff x="1004462" y="1453438"/>
              <a:chExt cx="361685" cy="100911"/>
            </a:xfrm>
          </p:grpSpPr>
          <p:grpSp>
            <p:nvGrpSpPr>
              <p:cNvPr id="1998" name="グループ化 1997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005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6" name="角丸四角形 2005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7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8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9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999" name="グループ化 1998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000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1" name="角丸四角形 2000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2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3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4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995" name="グループ化 1994"/>
            <p:cNvGrpSpPr/>
            <p:nvPr/>
          </p:nvGrpSpPr>
          <p:grpSpPr>
            <a:xfrm>
              <a:off x="4182964" y="1040036"/>
              <a:ext cx="648636" cy="322968"/>
              <a:chOff x="706776" y="1041940"/>
              <a:chExt cx="1037051" cy="516367"/>
            </a:xfrm>
          </p:grpSpPr>
          <p:sp>
            <p:nvSpPr>
              <p:cNvPr id="1996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997" name="片側の 2 つの角を丸めた四角形 590"/>
              <p:cNvSpPr/>
              <p:nvPr/>
            </p:nvSpPr>
            <p:spPr>
              <a:xfrm rot="18900000" flipH="1">
                <a:off x="1227460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031" name="グループ化 2030"/>
          <p:cNvGrpSpPr/>
          <p:nvPr/>
        </p:nvGrpSpPr>
        <p:grpSpPr>
          <a:xfrm>
            <a:off x="5950578" y="1088740"/>
            <a:ext cx="1734797" cy="1150205"/>
            <a:chOff x="5888054" y="310197"/>
            <a:chExt cx="1734797" cy="1150205"/>
          </a:xfrm>
        </p:grpSpPr>
        <p:grpSp>
          <p:nvGrpSpPr>
            <p:cNvPr id="2032" name="グループ化 2031"/>
            <p:cNvGrpSpPr/>
            <p:nvPr/>
          </p:nvGrpSpPr>
          <p:grpSpPr>
            <a:xfrm>
              <a:off x="5926738" y="310197"/>
              <a:ext cx="1657985" cy="1081445"/>
              <a:chOff x="3851385" y="2643740"/>
              <a:chExt cx="3043308" cy="1985043"/>
            </a:xfrm>
          </p:grpSpPr>
          <p:sp>
            <p:nvSpPr>
              <p:cNvPr id="2068" name="正方形/長方形 2067"/>
              <p:cNvSpPr/>
              <p:nvPr/>
            </p:nvSpPr>
            <p:spPr>
              <a:xfrm>
                <a:off x="3851385" y="2643740"/>
                <a:ext cx="3043308" cy="1985043"/>
              </a:xfrm>
              <a:prstGeom prst="rect">
                <a:avLst/>
              </a:prstGeom>
              <a:pattFill prst="dkHorz">
                <a:fgClr>
                  <a:srgbClr val="5B9BD5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069" name="グループ化 1215"/>
              <p:cNvGrpSpPr>
                <a:grpSpLocks/>
              </p:cNvGrpSpPr>
              <p:nvPr/>
            </p:nvGrpSpPr>
            <p:grpSpPr bwMode="auto">
              <a:xfrm>
                <a:off x="4120079" y="3005043"/>
                <a:ext cx="2425502" cy="1188230"/>
                <a:chOff x="288133" y="433386"/>
                <a:chExt cx="12403962" cy="8477234"/>
              </a:xfrm>
              <a:solidFill>
                <a:sysClr val="window" lastClr="FFFFFF"/>
              </a:solidFill>
            </p:grpSpPr>
            <p:sp>
              <p:nvSpPr>
                <p:cNvPr id="2071" name="フリーフォーム 2070"/>
                <p:cNvSpPr/>
                <p:nvPr/>
              </p:nvSpPr>
              <p:spPr>
                <a:xfrm>
                  <a:off x="4702697" y="6854811"/>
                  <a:ext cx="1361990" cy="1157289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2" name="フリーフォーム 2071"/>
                <p:cNvSpPr/>
                <p:nvPr/>
              </p:nvSpPr>
              <p:spPr>
                <a:xfrm>
                  <a:off x="5758324" y="8093061"/>
                  <a:ext cx="139688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3" name="フリーフォーム 2072"/>
                <p:cNvSpPr/>
                <p:nvPr/>
              </p:nvSpPr>
              <p:spPr>
                <a:xfrm>
                  <a:off x="6521862" y="7826358"/>
                  <a:ext cx="455584" cy="623891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2074" name="フリーフォーム 2073"/>
                <p:cNvSpPr/>
                <p:nvPr/>
              </p:nvSpPr>
              <p:spPr>
                <a:xfrm>
                  <a:off x="5683717" y="4100507"/>
                  <a:ext cx="95243" cy="454022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5" name="フリーフォーム 2074"/>
                <p:cNvSpPr/>
                <p:nvPr/>
              </p:nvSpPr>
              <p:spPr>
                <a:xfrm>
                  <a:off x="5610694" y="4592626"/>
                  <a:ext cx="200013" cy="212725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6" name="フリーフォーム 2075"/>
                <p:cNvSpPr/>
                <p:nvPr/>
              </p:nvSpPr>
              <p:spPr>
                <a:xfrm>
                  <a:off x="5331307" y="4835515"/>
                  <a:ext cx="360341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7" name="フリーフォーム 2076"/>
                <p:cNvSpPr/>
                <p:nvPr/>
              </p:nvSpPr>
              <p:spPr>
                <a:xfrm>
                  <a:off x="5367821" y="5133966"/>
                  <a:ext cx="68256" cy="71436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8" name="フリーフォーム 2077"/>
                <p:cNvSpPr/>
                <p:nvPr/>
              </p:nvSpPr>
              <p:spPr>
                <a:xfrm>
                  <a:off x="5291623" y="5149840"/>
                  <a:ext cx="49207" cy="122240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9" name="フリーフォーム 2078"/>
                <p:cNvSpPr/>
                <p:nvPr/>
              </p:nvSpPr>
              <p:spPr>
                <a:xfrm>
                  <a:off x="5143998" y="4943465"/>
                  <a:ext cx="119053" cy="177802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0" name="フリーフォーム 2079"/>
                <p:cNvSpPr/>
                <p:nvPr/>
              </p:nvSpPr>
              <p:spPr>
                <a:xfrm>
                  <a:off x="5097962" y="4725974"/>
                  <a:ext cx="207950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1" name="フリーフォーム 2080"/>
                <p:cNvSpPr/>
                <p:nvPr/>
              </p:nvSpPr>
              <p:spPr>
                <a:xfrm>
                  <a:off x="2348580" y="6915131"/>
                  <a:ext cx="249219" cy="530224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2" name="フリーフォーム 2081"/>
                <p:cNvSpPr/>
                <p:nvPr/>
              </p:nvSpPr>
              <p:spPr>
                <a:xfrm>
                  <a:off x="12236511" y="3176582"/>
                  <a:ext cx="376215" cy="266696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3" name="フリーフォーム 2082"/>
                <p:cNvSpPr/>
                <p:nvPr/>
              </p:nvSpPr>
              <p:spPr>
                <a:xfrm>
                  <a:off x="10611008" y="433386"/>
                  <a:ext cx="2081087" cy="3305167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2084" name="フリーフォーム 2083"/>
                <p:cNvSpPr/>
                <p:nvPr/>
              </p:nvSpPr>
              <p:spPr>
                <a:xfrm>
                  <a:off x="10025258" y="2371722"/>
                  <a:ext cx="976253" cy="1201736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5" name="フリーフォーム 2084"/>
                <p:cNvSpPr/>
                <p:nvPr/>
              </p:nvSpPr>
              <p:spPr>
                <a:xfrm>
                  <a:off x="3962971" y="1098549"/>
                  <a:ext cx="247634" cy="527049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6" name="フリーフォーム 2085"/>
                <p:cNvSpPr/>
                <p:nvPr/>
              </p:nvSpPr>
              <p:spPr>
                <a:xfrm>
                  <a:off x="4261397" y="1428748"/>
                  <a:ext cx="177787" cy="304800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7" name="フリーフォーム 2086"/>
                <p:cNvSpPr/>
                <p:nvPr/>
              </p:nvSpPr>
              <p:spPr>
                <a:xfrm>
                  <a:off x="1518372" y="1269994"/>
                  <a:ext cx="285733" cy="253997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8" name="フリーフォーム 2087"/>
                <p:cNvSpPr/>
                <p:nvPr/>
              </p:nvSpPr>
              <p:spPr>
                <a:xfrm>
                  <a:off x="1258035" y="1371595"/>
                  <a:ext cx="450823" cy="590545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9" name="フリーフォーム 2088"/>
                <p:cNvSpPr/>
                <p:nvPr/>
              </p:nvSpPr>
              <p:spPr>
                <a:xfrm>
                  <a:off x="2654948" y="1930399"/>
                  <a:ext cx="565115" cy="850898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0" name="フリーフォーム 2089"/>
                <p:cNvSpPr/>
                <p:nvPr/>
              </p:nvSpPr>
              <p:spPr>
                <a:xfrm>
                  <a:off x="5524973" y="2031992"/>
                  <a:ext cx="266684" cy="247647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1" name="フリーフォーム 2090"/>
                <p:cNvSpPr/>
                <p:nvPr/>
              </p:nvSpPr>
              <p:spPr>
                <a:xfrm>
                  <a:off x="5842454" y="2152648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2" name="フリーフォーム 2091"/>
                <p:cNvSpPr/>
                <p:nvPr/>
              </p:nvSpPr>
              <p:spPr>
                <a:xfrm>
                  <a:off x="5613870" y="2362197"/>
                  <a:ext cx="120644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3" name="フリーフォーム 2092"/>
                <p:cNvSpPr/>
                <p:nvPr/>
              </p:nvSpPr>
              <p:spPr>
                <a:xfrm>
                  <a:off x="1842199" y="1803393"/>
                  <a:ext cx="5505109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4" name="フリーフォーム 2093"/>
                <p:cNvSpPr/>
                <p:nvPr/>
              </p:nvSpPr>
              <p:spPr>
                <a:xfrm>
                  <a:off x="3855025" y="4232264"/>
                  <a:ext cx="1098482" cy="568321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5" name="フリーフォーム 2094"/>
                <p:cNvSpPr/>
                <p:nvPr/>
              </p:nvSpPr>
              <p:spPr>
                <a:xfrm>
                  <a:off x="1597741" y="2832093"/>
                  <a:ext cx="368273" cy="873122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6" name="フリーフォーム 2095"/>
                <p:cNvSpPr/>
                <p:nvPr/>
              </p:nvSpPr>
              <p:spPr>
                <a:xfrm>
                  <a:off x="1267557" y="2920994"/>
                  <a:ext cx="434949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7" name="フリーフォーム 2096"/>
                <p:cNvSpPr/>
                <p:nvPr/>
              </p:nvSpPr>
              <p:spPr>
                <a:xfrm>
                  <a:off x="1042148" y="2708270"/>
                  <a:ext cx="907997" cy="1146174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8" name="フリーフォーム 2097"/>
                <p:cNvSpPr/>
                <p:nvPr/>
              </p:nvSpPr>
              <p:spPr>
                <a:xfrm>
                  <a:off x="629424" y="4025896"/>
                  <a:ext cx="73022" cy="92076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9" name="フリーフォーム 2098"/>
                <p:cNvSpPr/>
                <p:nvPr/>
              </p:nvSpPr>
              <p:spPr>
                <a:xfrm>
                  <a:off x="537352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0" name="フリーフォーム 2099"/>
                <p:cNvSpPr/>
                <p:nvPr/>
              </p:nvSpPr>
              <p:spPr>
                <a:xfrm>
                  <a:off x="683397" y="3797291"/>
                  <a:ext cx="282557" cy="558797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1" name="フリーフォーム 2100"/>
                <p:cNvSpPr/>
                <p:nvPr/>
              </p:nvSpPr>
              <p:spPr>
                <a:xfrm>
                  <a:off x="3283563" y="4714866"/>
                  <a:ext cx="336530" cy="190501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2" name="フリーフォーム 2101"/>
                <p:cNvSpPr/>
                <p:nvPr/>
              </p:nvSpPr>
              <p:spPr>
                <a:xfrm>
                  <a:off x="3191491" y="4876787"/>
                  <a:ext cx="225414" cy="149229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3" name="フリーフォーム 2102"/>
                <p:cNvSpPr/>
                <p:nvPr/>
              </p:nvSpPr>
              <p:spPr>
                <a:xfrm>
                  <a:off x="2785114" y="4587868"/>
                  <a:ext cx="600038" cy="409575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4" name="フリーフォーム 2103"/>
                <p:cNvSpPr/>
                <p:nvPr/>
              </p:nvSpPr>
              <p:spPr>
                <a:xfrm>
                  <a:off x="2670827" y="4740265"/>
                  <a:ext cx="460350" cy="352422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5" name="フリーフォーム 2104"/>
                <p:cNvSpPr/>
                <p:nvPr/>
              </p:nvSpPr>
              <p:spPr>
                <a:xfrm>
                  <a:off x="2483507" y="4019540"/>
                  <a:ext cx="1361990" cy="812801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6" name="フリーフォーム 2105"/>
                <p:cNvSpPr/>
                <p:nvPr/>
              </p:nvSpPr>
              <p:spPr>
                <a:xfrm>
                  <a:off x="2610503" y="5502262"/>
                  <a:ext cx="184139" cy="98425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7" name="フリーフォーム 2106"/>
                <p:cNvSpPr/>
                <p:nvPr/>
              </p:nvSpPr>
              <p:spPr>
                <a:xfrm>
                  <a:off x="2089833" y="5226042"/>
                  <a:ext cx="685759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8" name="フリーフォーム 2107"/>
                <p:cNvSpPr/>
                <p:nvPr/>
              </p:nvSpPr>
              <p:spPr>
                <a:xfrm>
                  <a:off x="2664475" y="5518136"/>
                  <a:ext cx="263508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9" name="フリーフォーム 2108"/>
                <p:cNvSpPr/>
                <p:nvPr/>
              </p:nvSpPr>
              <p:spPr>
                <a:xfrm>
                  <a:off x="2350165" y="5768965"/>
                  <a:ext cx="330179" cy="225424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0" name="フリーフォーム 2109"/>
                <p:cNvSpPr/>
                <p:nvPr/>
              </p:nvSpPr>
              <p:spPr>
                <a:xfrm>
                  <a:off x="2283494" y="4695818"/>
                  <a:ext cx="184139" cy="114299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1" name="フリーフォーム 2110"/>
                <p:cNvSpPr/>
                <p:nvPr/>
              </p:nvSpPr>
              <p:spPr>
                <a:xfrm>
                  <a:off x="1772352" y="4768838"/>
                  <a:ext cx="634962" cy="292101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2" name="フリーフォーム 2111"/>
                <p:cNvSpPr/>
                <p:nvPr/>
              </p:nvSpPr>
              <p:spPr>
                <a:xfrm>
                  <a:off x="2366044" y="4791068"/>
                  <a:ext cx="117468" cy="133348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3" name="フリーフォーム 2112"/>
                <p:cNvSpPr/>
                <p:nvPr/>
              </p:nvSpPr>
              <p:spPr>
                <a:xfrm>
                  <a:off x="2420017" y="4768838"/>
                  <a:ext cx="155562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4" name="フリーフォーム 2113"/>
                <p:cNvSpPr/>
                <p:nvPr/>
              </p:nvSpPr>
              <p:spPr>
                <a:xfrm>
                  <a:off x="2102531" y="5006960"/>
                  <a:ext cx="209535" cy="209550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5" name="フリーフォーム 2114"/>
                <p:cNvSpPr/>
                <p:nvPr/>
              </p:nvSpPr>
              <p:spPr>
                <a:xfrm>
                  <a:off x="2096180" y="5165714"/>
                  <a:ext cx="139688" cy="206375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6" name="フリーフォーム 2115"/>
                <p:cNvSpPr/>
                <p:nvPr/>
              </p:nvSpPr>
              <p:spPr>
                <a:xfrm>
                  <a:off x="2235878" y="4987912"/>
                  <a:ext cx="311129" cy="361946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7" name="フリーフォーム 2116"/>
                <p:cNvSpPr/>
                <p:nvPr/>
              </p:nvSpPr>
              <p:spPr>
                <a:xfrm>
                  <a:off x="2391440" y="4886312"/>
                  <a:ext cx="650835" cy="638174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8" name="フリーフォーム 2117"/>
                <p:cNvSpPr/>
                <p:nvPr/>
              </p:nvSpPr>
              <p:spPr>
                <a:xfrm>
                  <a:off x="2940681" y="4956164"/>
                  <a:ext cx="380976" cy="625474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9" name="フリーフォーム 2118"/>
                <p:cNvSpPr/>
                <p:nvPr/>
              </p:nvSpPr>
              <p:spPr>
                <a:xfrm>
                  <a:off x="3610566" y="5289544"/>
                  <a:ext cx="266684" cy="180977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0" name="フリーフォーム 2119"/>
                <p:cNvSpPr/>
                <p:nvPr/>
              </p:nvSpPr>
              <p:spPr>
                <a:xfrm>
                  <a:off x="3870898" y="5467339"/>
                  <a:ext cx="133342" cy="190501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1" name="フリーフォーム 2120"/>
                <p:cNvSpPr/>
                <p:nvPr/>
              </p:nvSpPr>
              <p:spPr>
                <a:xfrm>
                  <a:off x="3864547" y="5397487"/>
                  <a:ext cx="126990" cy="69852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2" name="フリーフォーム 2121"/>
                <p:cNvSpPr/>
                <p:nvPr/>
              </p:nvSpPr>
              <p:spPr>
                <a:xfrm>
                  <a:off x="3991542" y="5381613"/>
                  <a:ext cx="314305" cy="733424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3" name="フリーフォーム 2122"/>
                <p:cNvSpPr/>
                <p:nvPr/>
              </p:nvSpPr>
              <p:spPr>
                <a:xfrm>
                  <a:off x="3121645" y="5006960"/>
                  <a:ext cx="796875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4" name="フリーフォーム 2123"/>
                <p:cNvSpPr/>
                <p:nvPr/>
              </p:nvSpPr>
              <p:spPr>
                <a:xfrm>
                  <a:off x="3585165" y="6099163"/>
                  <a:ext cx="95243" cy="152404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5" name="フリーフォーム 2124"/>
                <p:cNvSpPr/>
                <p:nvPr/>
              </p:nvSpPr>
              <p:spPr>
                <a:xfrm>
                  <a:off x="4185203" y="5721343"/>
                  <a:ext cx="276211" cy="527049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6" name="フリーフォーム 2125"/>
                <p:cNvSpPr/>
                <p:nvPr/>
              </p:nvSpPr>
              <p:spPr>
                <a:xfrm>
                  <a:off x="4277276" y="6238861"/>
                  <a:ext cx="133342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7" name="フリーフォーム 2126"/>
                <p:cNvSpPr/>
                <p:nvPr/>
              </p:nvSpPr>
              <p:spPr>
                <a:xfrm>
                  <a:off x="4112186" y="6270608"/>
                  <a:ext cx="361926" cy="409575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8" name="フリーフォーム 2127"/>
                <p:cNvSpPr/>
                <p:nvPr/>
              </p:nvSpPr>
              <p:spPr>
                <a:xfrm>
                  <a:off x="4477283" y="6683358"/>
                  <a:ext cx="577813" cy="114299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9" name="フリーフォーム 2128"/>
                <p:cNvSpPr/>
                <p:nvPr/>
              </p:nvSpPr>
              <p:spPr>
                <a:xfrm>
                  <a:off x="5026529" y="6775434"/>
                  <a:ext cx="177787" cy="88901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0" name="フリーフォーム 2129"/>
                <p:cNvSpPr/>
                <p:nvPr/>
              </p:nvSpPr>
              <p:spPr>
                <a:xfrm>
                  <a:off x="5658315" y="6578583"/>
                  <a:ext cx="457174" cy="282570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1" name="フリーフォーム 2130"/>
                <p:cNvSpPr/>
                <p:nvPr/>
              </p:nvSpPr>
              <p:spPr>
                <a:xfrm>
                  <a:off x="5318609" y="6480165"/>
                  <a:ext cx="352404" cy="330199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2" name="フリーフォーム 2131"/>
                <p:cNvSpPr/>
                <p:nvPr/>
              </p:nvSpPr>
              <p:spPr>
                <a:xfrm>
                  <a:off x="4950331" y="5499087"/>
                  <a:ext cx="66671" cy="139697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3" name="フリーフォーム 2132"/>
                <p:cNvSpPr/>
                <p:nvPr/>
              </p:nvSpPr>
              <p:spPr>
                <a:xfrm>
                  <a:off x="4940809" y="5778489"/>
                  <a:ext cx="104770" cy="222249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4" name="フリーフォーム 2133"/>
                <p:cNvSpPr/>
                <p:nvPr/>
              </p:nvSpPr>
              <p:spPr>
                <a:xfrm>
                  <a:off x="5042403" y="5940417"/>
                  <a:ext cx="114292" cy="152404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5" name="フリーフォーム 2134"/>
                <p:cNvSpPr/>
                <p:nvPr/>
              </p:nvSpPr>
              <p:spPr>
                <a:xfrm>
                  <a:off x="4997958" y="6032486"/>
                  <a:ext cx="69847" cy="101600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6" name="フリーフォーム 2135"/>
                <p:cNvSpPr/>
                <p:nvPr/>
              </p:nvSpPr>
              <p:spPr>
                <a:xfrm>
                  <a:off x="4982084" y="6127736"/>
                  <a:ext cx="193661" cy="133348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7" name="フリーフォーム 2136"/>
                <p:cNvSpPr/>
                <p:nvPr/>
              </p:nvSpPr>
              <p:spPr>
                <a:xfrm>
                  <a:off x="4572531" y="6308713"/>
                  <a:ext cx="473048" cy="381002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8" name="フリーフォーム 2137"/>
                <p:cNvSpPr/>
                <p:nvPr/>
              </p:nvSpPr>
              <p:spPr>
                <a:xfrm>
                  <a:off x="4642378" y="6203938"/>
                  <a:ext cx="266684" cy="234948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9" name="フリーフォーム 2138"/>
                <p:cNvSpPr/>
                <p:nvPr/>
              </p:nvSpPr>
              <p:spPr>
                <a:xfrm>
                  <a:off x="4280446" y="5622910"/>
                  <a:ext cx="244458" cy="327024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0" name="フリーフォーム 2139"/>
                <p:cNvSpPr/>
                <p:nvPr/>
              </p:nvSpPr>
              <p:spPr>
                <a:xfrm>
                  <a:off x="4337595" y="5578464"/>
                  <a:ext cx="253986" cy="587370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1" name="フリーフォーム 2140"/>
                <p:cNvSpPr/>
                <p:nvPr/>
              </p:nvSpPr>
              <p:spPr>
                <a:xfrm>
                  <a:off x="4353469" y="5905487"/>
                  <a:ext cx="187315" cy="180977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2" name="フリーフォーム 2141"/>
                <p:cNvSpPr/>
                <p:nvPr/>
              </p:nvSpPr>
              <p:spPr>
                <a:xfrm>
                  <a:off x="3391504" y="4140188"/>
                  <a:ext cx="2063623" cy="1568448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3" name="フリーフォーム 2142"/>
                <p:cNvSpPr/>
                <p:nvPr/>
              </p:nvSpPr>
              <p:spPr>
                <a:xfrm>
                  <a:off x="1677110" y="3733795"/>
                  <a:ext cx="177787" cy="165103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4" name="フリーフォーム 2143"/>
                <p:cNvSpPr/>
                <p:nvPr/>
              </p:nvSpPr>
              <p:spPr>
                <a:xfrm>
                  <a:off x="1607263" y="3851269"/>
                  <a:ext cx="228585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5" name="フリーフォーム 2144"/>
                <p:cNvSpPr/>
                <p:nvPr/>
              </p:nvSpPr>
              <p:spPr>
                <a:xfrm>
                  <a:off x="1692983" y="3971918"/>
                  <a:ext cx="288909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6" name="フリーフォーム 2145"/>
                <p:cNvSpPr/>
                <p:nvPr/>
              </p:nvSpPr>
              <p:spPr>
                <a:xfrm>
                  <a:off x="1645362" y="4213215"/>
                  <a:ext cx="606385" cy="441323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7" name="フリーフォーム 2146"/>
                <p:cNvSpPr/>
                <p:nvPr/>
              </p:nvSpPr>
              <p:spPr>
                <a:xfrm>
                  <a:off x="1365980" y="3959219"/>
                  <a:ext cx="434949" cy="422274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8" name="フリーフォーム 2147"/>
                <p:cNvSpPr/>
                <p:nvPr/>
              </p:nvSpPr>
              <p:spPr>
                <a:xfrm>
                  <a:off x="1169138" y="3857619"/>
                  <a:ext cx="92072" cy="196851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9" name="フリーフォーム 2148"/>
                <p:cNvSpPr/>
                <p:nvPr/>
              </p:nvSpPr>
              <p:spPr>
                <a:xfrm>
                  <a:off x="1086599" y="4038588"/>
                  <a:ext cx="311129" cy="450847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0" name="フリーフォーム 2149"/>
                <p:cNvSpPr/>
                <p:nvPr/>
              </p:nvSpPr>
              <p:spPr>
                <a:xfrm>
                  <a:off x="1318359" y="4276718"/>
                  <a:ext cx="206364" cy="149229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1" name="フリーフォーム 2150"/>
                <p:cNvSpPr/>
                <p:nvPr/>
              </p:nvSpPr>
              <p:spPr>
                <a:xfrm>
                  <a:off x="1467575" y="4375136"/>
                  <a:ext cx="196837" cy="88901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2" name="フリーフォーム 2151"/>
                <p:cNvSpPr/>
                <p:nvPr/>
              </p:nvSpPr>
              <p:spPr>
                <a:xfrm>
                  <a:off x="1010400" y="4137021"/>
                  <a:ext cx="120644" cy="155571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3" name="フリーフォーム 2152"/>
                <p:cNvSpPr/>
                <p:nvPr/>
              </p:nvSpPr>
              <p:spPr>
                <a:xfrm>
                  <a:off x="972301" y="4248138"/>
                  <a:ext cx="158738" cy="117474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4" name="フリーフォーム 2153"/>
                <p:cNvSpPr/>
                <p:nvPr/>
              </p:nvSpPr>
              <p:spPr>
                <a:xfrm>
                  <a:off x="727843" y="4295767"/>
                  <a:ext cx="523840" cy="441323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5" name="フリーフォーム 2154"/>
                <p:cNvSpPr/>
                <p:nvPr/>
              </p:nvSpPr>
              <p:spPr>
                <a:xfrm>
                  <a:off x="594501" y="4667237"/>
                  <a:ext cx="415899" cy="384177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6" name="フリーフォーム 2155"/>
                <p:cNvSpPr/>
                <p:nvPr/>
              </p:nvSpPr>
              <p:spPr>
                <a:xfrm>
                  <a:off x="581798" y="4705342"/>
                  <a:ext cx="85720" cy="317499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7" name="フリーフォーム 2156"/>
                <p:cNvSpPr/>
                <p:nvPr/>
              </p:nvSpPr>
              <p:spPr>
                <a:xfrm>
                  <a:off x="1807276" y="4441814"/>
                  <a:ext cx="104770" cy="165103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8" name="フリーフォーム 2157"/>
                <p:cNvSpPr/>
                <p:nvPr/>
              </p:nvSpPr>
              <p:spPr>
                <a:xfrm>
                  <a:off x="1591389" y="4451338"/>
                  <a:ext cx="304783" cy="231773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9" name="フリーフォーム 2158"/>
                <p:cNvSpPr/>
                <p:nvPr/>
              </p:nvSpPr>
              <p:spPr>
                <a:xfrm>
                  <a:off x="1648533" y="4664063"/>
                  <a:ext cx="238112" cy="139697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0" name="フリーフォーム 2159"/>
                <p:cNvSpPr/>
                <p:nvPr/>
              </p:nvSpPr>
              <p:spPr>
                <a:xfrm>
                  <a:off x="1572345" y="4806942"/>
                  <a:ext cx="180963" cy="241298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1" name="フリーフォーム 2160"/>
                <p:cNvSpPr/>
                <p:nvPr/>
              </p:nvSpPr>
              <p:spPr>
                <a:xfrm>
                  <a:off x="1669173" y="4778369"/>
                  <a:ext cx="142864" cy="85726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2" name="フリーフォーム 2161"/>
                <p:cNvSpPr/>
                <p:nvPr/>
              </p:nvSpPr>
              <p:spPr>
                <a:xfrm>
                  <a:off x="1145328" y="4525956"/>
                  <a:ext cx="365102" cy="481011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3" name="フリーフォーム 2162"/>
                <p:cNvSpPr/>
                <p:nvPr/>
              </p:nvSpPr>
              <p:spPr>
                <a:xfrm>
                  <a:off x="1164377" y="4476744"/>
                  <a:ext cx="150801" cy="76202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4" name="フリーフォーム 2163"/>
                <p:cNvSpPr/>
                <p:nvPr/>
              </p:nvSpPr>
              <p:spPr>
                <a:xfrm>
                  <a:off x="1310417" y="4402125"/>
                  <a:ext cx="177787" cy="138114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5" name="フリーフォーム 2164"/>
                <p:cNvSpPr/>
                <p:nvPr/>
              </p:nvSpPr>
              <p:spPr>
                <a:xfrm>
                  <a:off x="1453286" y="4438639"/>
                  <a:ext cx="234936" cy="128589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6" name="フリーフォーム 2165"/>
                <p:cNvSpPr/>
                <p:nvPr/>
              </p:nvSpPr>
              <p:spPr>
                <a:xfrm>
                  <a:off x="1591389" y="4752964"/>
                  <a:ext cx="96833" cy="92076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7" name="フリーフォーム 2166"/>
                <p:cNvSpPr/>
                <p:nvPr/>
              </p:nvSpPr>
              <p:spPr>
                <a:xfrm>
                  <a:off x="1545353" y="4554529"/>
                  <a:ext cx="141279" cy="212725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8" name="フリーフォーム 2167"/>
                <p:cNvSpPr/>
                <p:nvPr/>
              </p:nvSpPr>
              <p:spPr>
                <a:xfrm>
                  <a:off x="1391376" y="4543414"/>
                  <a:ext cx="200013" cy="87310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9" name="フリーフォーム 2168"/>
                <p:cNvSpPr/>
                <p:nvPr/>
              </p:nvSpPr>
              <p:spPr>
                <a:xfrm>
                  <a:off x="1373917" y="4592627"/>
                  <a:ext cx="203189" cy="190501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0" name="フリーフォーム 2169"/>
                <p:cNvSpPr/>
                <p:nvPr/>
              </p:nvSpPr>
              <p:spPr>
                <a:xfrm>
                  <a:off x="1529479" y="4752964"/>
                  <a:ext cx="61905" cy="152404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1" name="フリーフォーム 2170"/>
                <p:cNvSpPr/>
                <p:nvPr/>
              </p:nvSpPr>
              <p:spPr>
                <a:xfrm>
                  <a:off x="1716794" y="5205402"/>
                  <a:ext cx="417490" cy="428624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2" name="フリーフォーム 2171"/>
                <p:cNvSpPr/>
                <p:nvPr/>
              </p:nvSpPr>
              <p:spPr>
                <a:xfrm>
                  <a:off x="1219935" y="5187937"/>
                  <a:ext cx="539719" cy="547689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3" name="フリーフォーム 2172"/>
                <p:cNvSpPr/>
                <p:nvPr/>
              </p:nvSpPr>
              <p:spPr>
                <a:xfrm>
                  <a:off x="1135805" y="4968863"/>
                  <a:ext cx="176202" cy="355597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4" name="フリーフォーム 2173"/>
                <p:cNvSpPr/>
                <p:nvPr/>
              </p:nvSpPr>
              <p:spPr>
                <a:xfrm>
                  <a:off x="600848" y="5000618"/>
                  <a:ext cx="720682" cy="749298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5" name="フリーフォーム 2174"/>
                <p:cNvSpPr/>
                <p:nvPr/>
              </p:nvSpPr>
              <p:spPr>
                <a:xfrm>
                  <a:off x="311944" y="5062530"/>
                  <a:ext cx="555588" cy="600076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6" name="フリーフォーム 2175"/>
                <p:cNvSpPr/>
                <p:nvPr/>
              </p:nvSpPr>
              <p:spPr>
                <a:xfrm>
                  <a:off x="315119" y="5438766"/>
                  <a:ext cx="409548" cy="487361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7" name="フリーフォーム 2176"/>
                <p:cNvSpPr/>
                <p:nvPr/>
              </p:nvSpPr>
              <p:spPr>
                <a:xfrm>
                  <a:off x="481794" y="5516552"/>
                  <a:ext cx="549241" cy="576262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8" name="フリーフォーム 2177"/>
                <p:cNvSpPr/>
                <p:nvPr/>
              </p:nvSpPr>
              <p:spPr>
                <a:xfrm>
                  <a:off x="288133" y="5835635"/>
                  <a:ext cx="219062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9" name="フリーフォーム 2178"/>
                <p:cNvSpPr/>
                <p:nvPr/>
              </p:nvSpPr>
              <p:spPr>
                <a:xfrm>
                  <a:off x="405601" y="5988039"/>
                  <a:ext cx="225414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0" name="フリーフォーム 2179"/>
                <p:cNvSpPr/>
                <p:nvPr/>
              </p:nvSpPr>
              <p:spPr>
                <a:xfrm>
                  <a:off x="321466" y="5992804"/>
                  <a:ext cx="109531" cy="79377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1" name="フリーフォーム 2180"/>
                <p:cNvSpPr/>
                <p:nvPr/>
              </p:nvSpPr>
              <p:spPr>
                <a:xfrm>
                  <a:off x="434173" y="6107097"/>
                  <a:ext cx="120644" cy="122240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2" name="フリーフォーム 2181"/>
                <p:cNvSpPr/>
                <p:nvPr/>
              </p:nvSpPr>
              <p:spPr>
                <a:xfrm>
                  <a:off x="510371" y="6153142"/>
                  <a:ext cx="130166" cy="173036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3" name="フリーフォーム 2182"/>
                <p:cNvSpPr/>
                <p:nvPr/>
              </p:nvSpPr>
              <p:spPr>
                <a:xfrm>
                  <a:off x="600847" y="6073765"/>
                  <a:ext cx="204774" cy="250822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4" name="フリーフォーム 2183"/>
                <p:cNvSpPr/>
                <p:nvPr/>
              </p:nvSpPr>
              <p:spPr>
                <a:xfrm>
                  <a:off x="721491" y="5902313"/>
                  <a:ext cx="274621" cy="209550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5" name="フリーフォーム 2184"/>
                <p:cNvSpPr/>
                <p:nvPr/>
              </p:nvSpPr>
              <p:spPr>
                <a:xfrm>
                  <a:off x="905630" y="5586404"/>
                  <a:ext cx="544480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6" name="フリーフォーム 2185"/>
                <p:cNvSpPr/>
                <p:nvPr/>
              </p:nvSpPr>
              <p:spPr>
                <a:xfrm>
                  <a:off x="788162" y="6062650"/>
                  <a:ext cx="150806" cy="225424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7" name="フリーフォーム 2186"/>
                <p:cNvSpPr/>
                <p:nvPr/>
              </p:nvSpPr>
              <p:spPr>
                <a:xfrm>
                  <a:off x="905630" y="6067408"/>
                  <a:ext cx="61910" cy="185735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8" name="フリーフォーム 2187"/>
                <p:cNvSpPr/>
                <p:nvPr/>
              </p:nvSpPr>
              <p:spPr>
                <a:xfrm>
                  <a:off x="931026" y="6026136"/>
                  <a:ext cx="107941" cy="223840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9" name="フリーフォーム 2188"/>
                <p:cNvSpPr/>
                <p:nvPr/>
              </p:nvSpPr>
              <p:spPr>
                <a:xfrm>
                  <a:off x="1002463" y="5948350"/>
                  <a:ext cx="398440" cy="357188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0" name="フリーフォーム 2189"/>
                <p:cNvSpPr/>
                <p:nvPr/>
              </p:nvSpPr>
              <p:spPr>
                <a:xfrm>
                  <a:off x="1345340" y="5587988"/>
                  <a:ext cx="365102" cy="600076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1" name="フリーフォーム 2190"/>
                <p:cNvSpPr/>
                <p:nvPr/>
              </p:nvSpPr>
              <p:spPr>
                <a:xfrm>
                  <a:off x="1639010" y="5626085"/>
                  <a:ext cx="563530" cy="703260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2" name="フリーフォーム 2191"/>
                <p:cNvSpPr/>
                <p:nvPr/>
              </p:nvSpPr>
              <p:spPr>
                <a:xfrm>
                  <a:off x="1205652" y="6026136"/>
                  <a:ext cx="223823" cy="371471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3" name="フリーフォーム 2192"/>
                <p:cNvSpPr/>
                <p:nvPr/>
              </p:nvSpPr>
              <p:spPr>
                <a:xfrm>
                  <a:off x="2124756" y="5797538"/>
                  <a:ext cx="209535" cy="217490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4" name="フリーフォーム 2193"/>
                <p:cNvSpPr/>
                <p:nvPr/>
              </p:nvSpPr>
              <p:spPr>
                <a:xfrm>
                  <a:off x="2035860" y="5935651"/>
                  <a:ext cx="471458" cy="412750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5" name="フリーフォーム 2194"/>
                <p:cNvSpPr/>
                <p:nvPr/>
              </p:nvSpPr>
              <p:spPr>
                <a:xfrm>
                  <a:off x="2267620" y="5981689"/>
                  <a:ext cx="353990" cy="525465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6" name="フリーフォーム 2195"/>
                <p:cNvSpPr/>
                <p:nvPr/>
              </p:nvSpPr>
              <p:spPr>
                <a:xfrm>
                  <a:off x="2045382" y="6286482"/>
                  <a:ext cx="285733" cy="349247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7" name="フリーフォーム 2196"/>
                <p:cNvSpPr/>
                <p:nvPr/>
              </p:nvSpPr>
              <p:spPr>
                <a:xfrm>
                  <a:off x="1391376" y="6048367"/>
                  <a:ext cx="419075" cy="339723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8" name="フリーフォーム 2197"/>
                <p:cNvSpPr/>
                <p:nvPr/>
              </p:nvSpPr>
              <p:spPr>
                <a:xfrm>
                  <a:off x="1210413" y="6373799"/>
                  <a:ext cx="76193" cy="65087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9" name="フリーフォーム 2198"/>
                <p:cNvSpPr/>
                <p:nvPr/>
              </p:nvSpPr>
              <p:spPr>
                <a:xfrm>
                  <a:off x="1181836" y="6373799"/>
                  <a:ext cx="209535" cy="242889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0" name="フリーフォーム 2199"/>
                <p:cNvSpPr/>
                <p:nvPr/>
              </p:nvSpPr>
              <p:spPr>
                <a:xfrm>
                  <a:off x="1272317" y="6276965"/>
                  <a:ext cx="273035" cy="387352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1" name="フリーフォーム 2200"/>
                <p:cNvSpPr/>
                <p:nvPr/>
              </p:nvSpPr>
              <p:spPr>
                <a:xfrm>
                  <a:off x="1296133" y="6262675"/>
                  <a:ext cx="647660" cy="701676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2" name="フリーフォーム 2201"/>
                <p:cNvSpPr/>
                <p:nvPr/>
              </p:nvSpPr>
              <p:spPr>
                <a:xfrm>
                  <a:off x="1877122" y="6305538"/>
                  <a:ext cx="373039" cy="590545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3" name="フリーフォーム 2202"/>
                <p:cNvSpPr/>
                <p:nvPr/>
              </p:nvSpPr>
              <p:spPr>
                <a:xfrm>
                  <a:off x="1258034" y="6672250"/>
                  <a:ext cx="461935" cy="466721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4" name="フリーフォーム 2203"/>
                <p:cNvSpPr/>
                <p:nvPr/>
              </p:nvSpPr>
              <p:spPr>
                <a:xfrm>
                  <a:off x="1273908" y="7105633"/>
                  <a:ext cx="574637" cy="463546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5" name="フリーフォーム 2204"/>
                <p:cNvSpPr/>
                <p:nvPr/>
              </p:nvSpPr>
              <p:spPr>
                <a:xfrm>
                  <a:off x="2000937" y="6797658"/>
                  <a:ext cx="95243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6" name="フリーフォーム 2205"/>
                <p:cNvSpPr/>
                <p:nvPr/>
              </p:nvSpPr>
              <p:spPr>
                <a:xfrm>
                  <a:off x="1616785" y="6773850"/>
                  <a:ext cx="419075" cy="371471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7" name="フリーフォーム 2206"/>
                <p:cNvSpPr/>
                <p:nvPr/>
              </p:nvSpPr>
              <p:spPr>
                <a:xfrm>
                  <a:off x="1896172" y="6862751"/>
                  <a:ext cx="382566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8" name="フリーフォーム 2207"/>
                <p:cNvSpPr/>
                <p:nvPr/>
              </p:nvSpPr>
              <p:spPr>
                <a:xfrm>
                  <a:off x="1419948" y="7034197"/>
                  <a:ext cx="582579" cy="776287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9" name="フリーフォーム 2208"/>
                <p:cNvSpPr/>
                <p:nvPr/>
              </p:nvSpPr>
              <p:spPr>
                <a:xfrm>
                  <a:off x="9968109" y="601664"/>
                  <a:ext cx="1044509" cy="1450974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0" name="フリーフォーム 2209"/>
                <p:cNvSpPr/>
                <p:nvPr/>
              </p:nvSpPr>
              <p:spPr>
                <a:xfrm>
                  <a:off x="9798259" y="1066801"/>
                  <a:ext cx="376215" cy="642939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1" name="フリーフォーム 2210"/>
                <p:cNvSpPr/>
                <p:nvPr/>
              </p:nvSpPr>
              <p:spPr>
                <a:xfrm>
                  <a:off x="9493476" y="1485893"/>
                  <a:ext cx="238112" cy="300042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2" name="フリーフォーム 2211"/>
                <p:cNvSpPr/>
                <p:nvPr/>
              </p:nvSpPr>
              <p:spPr>
                <a:xfrm>
                  <a:off x="9750637" y="1606549"/>
                  <a:ext cx="109531" cy="179386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3" name="フリーフォーム 2212"/>
                <p:cNvSpPr/>
                <p:nvPr/>
              </p:nvSpPr>
              <p:spPr>
                <a:xfrm>
                  <a:off x="9793498" y="1904993"/>
                  <a:ext cx="595277" cy="381002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4" name="フリーフォーム 2213"/>
                <p:cNvSpPr/>
                <p:nvPr/>
              </p:nvSpPr>
              <p:spPr>
                <a:xfrm>
                  <a:off x="8829942" y="2281236"/>
                  <a:ext cx="325418" cy="414334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5" name="フリーフォーム 2214"/>
                <p:cNvSpPr/>
                <p:nvPr/>
              </p:nvSpPr>
              <p:spPr>
                <a:xfrm>
                  <a:off x="9239490" y="1604958"/>
                  <a:ext cx="139688" cy="90485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6" name="フリーフォーム 2215"/>
                <p:cNvSpPr/>
                <p:nvPr/>
              </p:nvSpPr>
              <p:spPr>
                <a:xfrm>
                  <a:off x="9245842" y="1733548"/>
                  <a:ext cx="107941" cy="138114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7" name="フリーフォーム 2216"/>
                <p:cNvSpPr/>
                <p:nvPr/>
              </p:nvSpPr>
              <p:spPr>
                <a:xfrm>
                  <a:off x="9544273" y="1973261"/>
                  <a:ext cx="234936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8" name="フリーフォーム 2217"/>
                <p:cNvSpPr/>
                <p:nvPr/>
              </p:nvSpPr>
              <p:spPr>
                <a:xfrm>
                  <a:off x="9787146" y="2130424"/>
                  <a:ext cx="115883" cy="141288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9" name="フリーフォーム 2218"/>
                <p:cNvSpPr/>
                <p:nvPr/>
              </p:nvSpPr>
              <p:spPr>
                <a:xfrm>
                  <a:off x="8906141" y="1838323"/>
                  <a:ext cx="244458" cy="258762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0" name="フリーフォーム 2219"/>
                <p:cNvSpPr/>
                <p:nvPr/>
              </p:nvSpPr>
              <p:spPr>
                <a:xfrm>
                  <a:off x="9077577" y="1944681"/>
                  <a:ext cx="439710" cy="361946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1" name="フリーフォーム 2220"/>
                <p:cNvSpPr/>
                <p:nvPr/>
              </p:nvSpPr>
              <p:spPr>
                <a:xfrm>
                  <a:off x="9822069" y="1804984"/>
                  <a:ext cx="103180" cy="44454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2" name="フリーフォーム 2221"/>
                <p:cNvSpPr/>
                <p:nvPr/>
              </p:nvSpPr>
              <p:spPr>
                <a:xfrm>
                  <a:off x="9844295" y="2335208"/>
                  <a:ext cx="185724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3" name="フリーフォーム 2222"/>
                <p:cNvSpPr/>
                <p:nvPr/>
              </p:nvSpPr>
              <p:spPr>
                <a:xfrm>
                  <a:off x="10336392" y="2401885"/>
                  <a:ext cx="160328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4" name="フリーフォーム 2223"/>
                <p:cNvSpPr/>
                <p:nvPr/>
              </p:nvSpPr>
              <p:spPr>
                <a:xfrm>
                  <a:off x="9617295" y="2359022"/>
                  <a:ext cx="193661" cy="328615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5" name="フリーフォーム 2224"/>
                <p:cNvSpPr/>
                <p:nvPr/>
              </p:nvSpPr>
              <p:spPr>
                <a:xfrm>
                  <a:off x="9072815" y="2409819"/>
                  <a:ext cx="592101" cy="585786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6" name="フリーフォーム 2225"/>
                <p:cNvSpPr/>
                <p:nvPr/>
              </p:nvSpPr>
              <p:spPr>
                <a:xfrm>
                  <a:off x="7420331" y="2700329"/>
                  <a:ext cx="1271509" cy="1362073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7" name="フリーフォーム 2226"/>
                <p:cNvSpPr/>
                <p:nvPr/>
              </p:nvSpPr>
              <p:spPr>
                <a:xfrm>
                  <a:off x="8310863" y="2657473"/>
                  <a:ext cx="2876372" cy="2105022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8" name="フリーフォーム 2227"/>
                <p:cNvSpPr/>
                <p:nvPr/>
              </p:nvSpPr>
              <p:spPr>
                <a:xfrm>
                  <a:off x="11077704" y="4257669"/>
                  <a:ext cx="219062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9" name="フリーフォーム 2228"/>
                <p:cNvSpPr/>
                <p:nvPr/>
              </p:nvSpPr>
              <p:spPr>
                <a:xfrm>
                  <a:off x="8853753" y="4381493"/>
                  <a:ext cx="1990605" cy="1123951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0" name="フリーフォーム 2229"/>
                <p:cNvSpPr/>
                <p:nvPr/>
              </p:nvSpPr>
              <p:spPr>
                <a:xfrm>
                  <a:off x="7339371" y="3976683"/>
                  <a:ext cx="319066" cy="195260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1" name="フリーフォーム 2230"/>
                <p:cNvSpPr/>
                <p:nvPr/>
              </p:nvSpPr>
              <p:spPr>
                <a:xfrm>
                  <a:off x="9129964" y="5195877"/>
                  <a:ext cx="1004825" cy="719134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2" name="フリーフォーム 2231"/>
                <p:cNvSpPr/>
                <p:nvPr/>
              </p:nvSpPr>
              <p:spPr>
                <a:xfrm>
                  <a:off x="9939537" y="5786422"/>
                  <a:ext cx="144455" cy="180977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3" name="フリーフォーム 2232"/>
                <p:cNvSpPr/>
                <p:nvPr/>
              </p:nvSpPr>
              <p:spPr>
                <a:xfrm>
                  <a:off x="10215743" y="5587988"/>
                  <a:ext cx="344467" cy="131764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4" name="フリーフォーム 2233"/>
                <p:cNvSpPr/>
                <p:nvPr/>
              </p:nvSpPr>
              <p:spPr>
                <a:xfrm>
                  <a:off x="10539576" y="5729276"/>
                  <a:ext cx="123820" cy="71436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5" name="フリーフォーム 2234"/>
                <p:cNvSpPr/>
                <p:nvPr/>
              </p:nvSpPr>
              <p:spPr>
                <a:xfrm>
                  <a:off x="10634818" y="5719752"/>
                  <a:ext cx="142864" cy="76202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6" name="フリーフォーム 2235"/>
                <p:cNvSpPr/>
                <p:nvPr/>
              </p:nvSpPr>
              <p:spPr>
                <a:xfrm>
                  <a:off x="10782449" y="5759440"/>
                  <a:ext cx="73022" cy="41279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7" name="フリーフォーム 2236"/>
                <p:cNvSpPr/>
                <p:nvPr/>
              </p:nvSpPr>
              <p:spPr>
                <a:xfrm>
                  <a:off x="10069709" y="5867390"/>
                  <a:ext cx="180963" cy="125415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8" name="フリーフォーム 2237"/>
                <p:cNvSpPr/>
                <p:nvPr/>
              </p:nvSpPr>
              <p:spPr>
                <a:xfrm>
                  <a:off x="10022082" y="5921368"/>
                  <a:ext cx="107941" cy="80960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9" name="フリーフォーム 2238"/>
                <p:cNvSpPr/>
                <p:nvPr/>
              </p:nvSpPr>
              <p:spPr>
                <a:xfrm>
                  <a:off x="10110978" y="5902312"/>
                  <a:ext cx="138103" cy="166687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0" name="フリーフォーム 2239"/>
                <p:cNvSpPr/>
                <p:nvPr/>
              </p:nvSpPr>
              <p:spPr>
                <a:xfrm>
                  <a:off x="10155424" y="6064240"/>
                  <a:ext cx="126990" cy="100016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1" name="フリーフォーム 2240"/>
                <p:cNvSpPr/>
                <p:nvPr/>
              </p:nvSpPr>
              <p:spPr>
                <a:xfrm>
                  <a:off x="10277653" y="6107096"/>
                  <a:ext cx="206364" cy="104775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2" name="フリーフォーム 2241"/>
                <p:cNvSpPr/>
                <p:nvPr/>
              </p:nvSpPr>
              <p:spPr>
                <a:xfrm>
                  <a:off x="10391945" y="6024552"/>
                  <a:ext cx="401616" cy="547682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3" name="フリーフォーム 2242"/>
                <p:cNvSpPr/>
                <p:nvPr/>
              </p:nvSpPr>
              <p:spPr>
                <a:xfrm>
                  <a:off x="10322099" y="6402372"/>
                  <a:ext cx="214301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4" name="フリーフォーム 2243"/>
                <p:cNvSpPr/>
                <p:nvPr/>
              </p:nvSpPr>
              <p:spPr>
                <a:xfrm>
                  <a:off x="10322099" y="6483333"/>
                  <a:ext cx="428597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5" name="フリーフォーム 2244"/>
                <p:cNvSpPr/>
                <p:nvPr/>
              </p:nvSpPr>
              <p:spPr>
                <a:xfrm>
                  <a:off x="10596724" y="6026136"/>
                  <a:ext cx="433358" cy="417509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6" name="フリーフォーム 2245"/>
                <p:cNvSpPr/>
                <p:nvPr/>
              </p:nvSpPr>
              <p:spPr>
                <a:xfrm>
                  <a:off x="10996750" y="6169015"/>
                  <a:ext cx="157153" cy="241298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7" name="フリーフォーム 2246"/>
                <p:cNvSpPr/>
                <p:nvPr/>
              </p:nvSpPr>
              <p:spPr>
                <a:xfrm>
                  <a:off x="11107866" y="6245217"/>
                  <a:ext cx="141279" cy="166687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8" name="フリーフォーム 2247"/>
                <p:cNvSpPr/>
                <p:nvPr/>
              </p:nvSpPr>
              <p:spPr>
                <a:xfrm>
                  <a:off x="11222159" y="6262675"/>
                  <a:ext cx="112707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9" name="フリーフォーム 2248"/>
                <p:cNvSpPr/>
                <p:nvPr/>
              </p:nvSpPr>
              <p:spPr>
                <a:xfrm>
                  <a:off x="10511004" y="7119923"/>
                  <a:ext cx="257161" cy="1787523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0" name="フリーフォーム 2249"/>
                <p:cNvSpPr/>
                <p:nvPr/>
              </p:nvSpPr>
              <p:spPr>
                <a:xfrm>
                  <a:off x="10582436" y="7292959"/>
                  <a:ext cx="639723" cy="1617661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1" name="フリーフォーム 2250"/>
                <p:cNvSpPr/>
                <p:nvPr/>
              </p:nvSpPr>
              <p:spPr>
                <a:xfrm>
                  <a:off x="10703080" y="6819888"/>
                  <a:ext cx="422251" cy="501651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2" name="フリーフォーム 2251"/>
                <p:cNvSpPr/>
                <p:nvPr/>
              </p:nvSpPr>
              <p:spPr>
                <a:xfrm>
                  <a:off x="10931664" y="7192950"/>
                  <a:ext cx="288909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3" name="フリーフォーム 2252"/>
                <p:cNvSpPr/>
                <p:nvPr/>
              </p:nvSpPr>
              <p:spPr>
                <a:xfrm>
                  <a:off x="11068182" y="7619983"/>
                  <a:ext cx="190485" cy="219074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4" name="フリーフォーム 2253"/>
                <p:cNvSpPr/>
                <p:nvPr/>
              </p:nvSpPr>
              <p:spPr>
                <a:xfrm>
                  <a:off x="10579260" y="6288073"/>
                  <a:ext cx="1309608" cy="1489072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5" name="フリーフォーム 2254"/>
                <p:cNvSpPr/>
                <p:nvPr/>
              </p:nvSpPr>
              <p:spPr>
                <a:xfrm>
                  <a:off x="2897821" y="1168394"/>
                  <a:ext cx="98418" cy="119065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6" name="フリーフォーム 2255"/>
                <p:cNvSpPr/>
                <p:nvPr/>
              </p:nvSpPr>
              <p:spPr>
                <a:xfrm>
                  <a:off x="3029572" y="1096958"/>
                  <a:ext cx="58734" cy="128589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7" name="フリーフォーム 2256"/>
                <p:cNvSpPr/>
                <p:nvPr/>
              </p:nvSpPr>
              <p:spPr>
                <a:xfrm>
                  <a:off x="2774001" y="1271585"/>
                  <a:ext cx="119053" cy="87310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8" name="フリーフォーム 2257"/>
                <p:cNvSpPr/>
                <p:nvPr/>
              </p:nvSpPr>
              <p:spPr>
                <a:xfrm>
                  <a:off x="2467633" y="1173160"/>
                  <a:ext cx="173026" cy="161921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9" name="フリーフォーム 2258"/>
                <p:cNvSpPr/>
                <p:nvPr/>
              </p:nvSpPr>
              <p:spPr>
                <a:xfrm>
                  <a:off x="2748605" y="1019165"/>
                  <a:ext cx="92072" cy="80961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0" name="フリーフォーム 2259"/>
                <p:cNvSpPr/>
                <p:nvPr/>
              </p:nvSpPr>
              <p:spPr>
                <a:xfrm>
                  <a:off x="2724789" y="1125531"/>
                  <a:ext cx="149216" cy="104775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1" name="フリーフォーム 2260"/>
                <p:cNvSpPr/>
                <p:nvPr/>
              </p:nvSpPr>
              <p:spPr>
                <a:xfrm>
                  <a:off x="2410479" y="1176335"/>
                  <a:ext cx="92072" cy="104775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2" name="フリーフォーム 2261"/>
                <p:cNvSpPr/>
                <p:nvPr/>
              </p:nvSpPr>
              <p:spPr>
                <a:xfrm>
                  <a:off x="2653357" y="1277935"/>
                  <a:ext cx="63495" cy="71436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070" name="テキスト ボックス 2069"/>
              <p:cNvSpPr txBox="1"/>
              <p:nvPr/>
            </p:nvSpPr>
            <p:spPr>
              <a:xfrm>
                <a:off x="4648502" y="2796937"/>
                <a:ext cx="1452114" cy="223829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WORLD</a:t>
                </a: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　</a:t>
                </a: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033" name="グループ化 2032"/>
            <p:cNvGrpSpPr/>
            <p:nvPr/>
          </p:nvGrpSpPr>
          <p:grpSpPr>
            <a:xfrm>
              <a:off x="6568572" y="601237"/>
              <a:ext cx="371356" cy="736703"/>
              <a:chOff x="6482724" y="5293287"/>
              <a:chExt cx="593730" cy="1177854"/>
            </a:xfrm>
          </p:grpSpPr>
          <p:sp>
            <p:nvSpPr>
              <p:cNvPr id="2054" name="星 24 2053"/>
              <p:cNvSpPr/>
              <p:nvPr/>
            </p:nvSpPr>
            <p:spPr>
              <a:xfrm>
                <a:off x="6534475" y="5319475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5" name="円/楕円 628"/>
              <p:cNvSpPr/>
              <p:nvPr/>
            </p:nvSpPr>
            <p:spPr>
              <a:xfrm rot="900000" flipH="1">
                <a:off x="6953429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6" name="円/楕円 629"/>
              <p:cNvSpPr/>
              <p:nvPr/>
            </p:nvSpPr>
            <p:spPr>
              <a:xfrm rot="20700000">
                <a:off x="6528990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7" name="台形 2056"/>
              <p:cNvSpPr/>
              <p:nvPr/>
            </p:nvSpPr>
            <p:spPr>
              <a:xfrm>
                <a:off x="6694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8" name="円/楕円 551"/>
              <p:cNvSpPr/>
              <p:nvPr/>
            </p:nvSpPr>
            <p:spPr>
              <a:xfrm>
                <a:off x="6577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9" name="角丸四角形 2058"/>
              <p:cNvSpPr/>
              <p:nvPr/>
            </p:nvSpPr>
            <p:spPr>
              <a:xfrm>
                <a:off x="6654488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0" name="角丸四角形 2059"/>
              <p:cNvSpPr/>
              <p:nvPr/>
            </p:nvSpPr>
            <p:spPr>
              <a:xfrm>
                <a:off x="6852804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1" name="台形 2060"/>
              <p:cNvSpPr/>
              <p:nvPr/>
            </p:nvSpPr>
            <p:spPr>
              <a:xfrm rot="10800000">
                <a:off x="661153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2" name="台形 2061"/>
              <p:cNvSpPr/>
              <p:nvPr/>
            </p:nvSpPr>
            <p:spPr>
              <a:xfrm rot="10800000" flipV="1">
                <a:off x="673491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3" name="台形 2062"/>
              <p:cNvSpPr/>
              <p:nvPr/>
            </p:nvSpPr>
            <p:spPr>
              <a:xfrm rot="10800000">
                <a:off x="673491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4" name="フリーフォーム 2063"/>
              <p:cNvSpPr/>
              <p:nvPr/>
            </p:nvSpPr>
            <p:spPr>
              <a:xfrm rot="10800000">
                <a:off x="661153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5" name="フリーフォーム 2064"/>
              <p:cNvSpPr/>
              <p:nvPr/>
            </p:nvSpPr>
            <p:spPr>
              <a:xfrm>
                <a:off x="648272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6" name="フリーフォーム 2065"/>
              <p:cNvSpPr/>
              <p:nvPr/>
            </p:nvSpPr>
            <p:spPr>
              <a:xfrm flipH="1">
                <a:off x="658630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67" name="フリーフォーム 2066"/>
              <p:cNvSpPr/>
              <p:nvPr/>
            </p:nvSpPr>
            <p:spPr>
              <a:xfrm>
                <a:off x="671692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034" name="グループ化 2033"/>
            <p:cNvGrpSpPr/>
            <p:nvPr/>
          </p:nvGrpSpPr>
          <p:grpSpPr>
            <a:xfrm>
              <a:off x="5888054" y="1326559"/>
              <a:ext cx="1734797" cy="133843"/>
              <a:chOff x="528092" y="2093507"/>
              <a:chExt cx="3044281" cy="245674"/>
            </a:xfrm>
          </p:grpSpPr>
          <p:sp>
            <p:nvSpPr>
              <p:cNvPr id="2051" name="正方形/長方形 2050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2" name="正方形/長方形 2051"/>
              <p:cNvSpPr/>
              <p:nvPr/>
            </p:nvSpPr>
            <p:spPr>
              <a:xfrm>
                <a:off x="528092" y="2216853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53" name="台形 2052"/>
              <p:cNvSpPr/>
              <p:nvPr/>
            </p:nvSpPr>
            <p:spPr>
              <a:xfrm>
                <a:off x="529066" y="209350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035" name="グループ化 2034"/>
            <p:cNvGrpSpPr/>
            <p:nvPr/>
          </p:nvGrpSpPr>
          <p:grpSpPr>
            <a:xfrm>
              <a:off x="6633144" y="1296307"/>
              <a:ext cx="226220" cy="63116"/>
              <a:chOff x="1004462" y="1453438"/>
              <a:chExt cx="361685" cy="100911"/>
            </a:xfrm>
          </p:grpSpPr>
          <p:grpSp>
            <p:nvGrpSpPr>
              <p:cNvPr id="2039" name="グループ化 2038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046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7" name="角丸四角形 2046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8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9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0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040" name="グループ化 2039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041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2" name="角丸四角形 2041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3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4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5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036" name="グループ化 2035"/>
            <p:cNvGrpSpPr/>
            <p:nvPr/>
          </p:nvGrpSpPr>
          <p:grpSpPr>
            <a:xfrm>
              <a:off x="6446953" y="1038931"/>
              <a:ext cx="636306" cy="322968"/>
              <a:chOff x="706776" y="1041940"/>
              <a:chExt cx="1017338" cy="516367"/>
            </a:xfrm>
          </p:grpSpPr>
          <p:sp>
            <p:nvSpPr>
              <p:cNvPr id="2037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038" name="片側の 2 つの角を丸めた四角形 590"/>
              <p:cNvSpPr/>
              <p:nvPr/>
            </p:nvSpPr>
            <p:spPr>
              <a:xfrm rot="18900000" flipH="1">
                <a:off x="120774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263" name="グループ化 2262"/>
          <p:cNvGrpSpPr/>
          <p:nvPr/>
        </p:nvGrpSpPr>
        <p:grpSpPr>
          <a:xfrm>
            <a:off x="7812723" y="1088740"/>
            <a:ext cx="1734242" cy="1150205"/>
            <a:chOff x="7724719" y="310197"/>
            <a:chExt cx="1734242" cy="1150205"/>
          </a:xfrm>
        </p:grpSpPr>
        <p:grpSp>
          <p:nvGrpSpPr>
            <p:cNvPr id="2264" name="グループ化 2263"/>
            <p:cNvGrpSpPr/>
            <p:nvPr/>
          </p:nvGrpSpPr>
          <p:grpSpPr>
            <a:xfrm>
              <a:off x="7762848" y="310197"/>
              <a:ext cx="1657985" cy="1081445"/>
              <a:chOff x="529065" y="4727141"/>
              <a:chExt cx="3043308" cy="1985043"/>
            </a:xfrm>
          </p:grpSpPr>
          <p:sp>
            <p:nvSpPr>
              <p:cNvPr id="2297" name="正方形/長方形 2296"/>
              <p:cNvSpPr/>
              <p:nvPr/>
            </p:nvSpPr>
            <p:spPr>
              <a:xfrm>
                <a:off x="529065" y="4727141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70AD47">
                      <a:lumMod val="75000"/>
                    </a:srgbClr>
                  </a:gs>
                  <a:gs pos="100000">
                    <a:srgbClr val="70AD47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8" name="正方形/長方形 2297"/>
              <p:cNvSpPr/>
              <p:nvPr/>
            </p:nvSpPr>
            <p:spPr>
              <a:xfrm>
                <a:off x="1643551" y="4897723"/>
                <a:ext cx="1787216" cy="1027948"/>
              </a:xfrm>
              <a:prstGeom prst="rect">
                <a:avLst/>
              </a:prstGeom>
              <a:pattFill prst="dkHorz">
                <a:fgClr>
                  <a:srgbClr val="70AD47">
                    <a:lumMod val="20000"/>
                    <a:lumOff val="8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9" name="テキスト ボックス 2298"/>
              <p:cNvSpPr txBox="1"/>
              <p:nvPr/>
            </p:nvSpPr>
            <p:spPr>
              <a:xfrm>
                <a:off x="684058" y="4904943"/>
                <a:ext cx="810678" cy="358122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速報</a:t>
                </a:r>
              </a:p>
            </p:txBody>
          </p:sp>
        </p:grpSp>
        <p:grpSp>
          <p:nvGrpSpPr>
            <p:cNvPr id="2265" name="グループ化 2264"/>
            <p:cNvGrpSpPr/>
            <p:nvPr/>
          </p:nvGrpSpPr>
          <p:grpSpPr>
            <a:xfrm>
              <a:off x="7956439" y="578949"/>
              <a:ext cx="371356" cy="758991"/>
              <a:chOff x="8421526" y="5257652"/>
              <a:chExt cx="593730" cy="1213489"/>
            </a:xfrm>
          </p:grpSpPr>
          <p:sp>
            <p:nvSpPr>
              <p:cNvPr id="2286" name="涙形 2285"/>
              <p:cNvSpPr/>
              <p:nvPr/>
            </p:nvSpPr>
            <p:spPr>
              <a:xfrm rot="15300000">
                <a:off x="8485013" y="5257652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7" name="円/楕円 632"/>
              <p:cNvSpPr/>
              <p:nvPr/>
            </p:nvSpPr>
            <p:spPr>
              <a:xfrm rot="900000" flipH="1">
                <a:off x="8887605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8" name="円/楕円 633"/>
              <p:cNvSpPr/>
              <p:nvPr/>
            </p:nvSpPr>
            <p:spPr>
              <a:xfrm rot="20700000">
                <a:off x="8463166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9" name="台形 2288"/>
              <p:cNvSpPr/>
              <p:nvPr/>
            </p:nvSpPr>
            <p:spPr>
              <a:xfrm>
                <a:off x="8625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0" name="台形 2289"/>
              <p:cNvSpPr/>
              <p:nvPr/>
            </p:nvSpPr>
            <p:spPr>
              <a:xfrm rot="10800000">
                <a:off x="8550332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1" name="円/楕円 586"/>
              <p:cNvSpPr/>
              <p:nvPr/>
            </p:nvSpPr>
            <p:spPr>
              <a:xfrm>
                <a:off x="8508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2" name="フリーフォーム 2291"/>
              <p:cNvSpPr/>
              <p:nvPr/>
            </p:nvSpPr>
            <p:spPr>
              <a:xfrm>
                <a:off x="8421526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377646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79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79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3" name="フリーフォーム 2292"/>
              <p:cNvSpPr/>
              <p:nvPr/>
            </p:nvSpPr>
            <p:spPr>
              <a:xfrm rot="10800000">
                <a:off x="8550332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4" name="フリーフォーム 2293"/>
              <p:cNvSpPr/>
              <p:nvPr/>
            </p:nvSpPr>
            <p:spPr>
              <a:xfrm flipH="1">
                <a:off x="8503246" y="5822877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5" name="角丸四角形 2294"/>
              <p:cNvSpPr/>
              <p:nvPr/>
            </p:nvSpPr>
            <p:spPr>
              <a:xfrm>
                <a:off x="8588664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96" name="角丸四角形 2295"/>
              <p:cNvSpPr/>
              <p:nvPr/>
            </p:nvSpPr>
            <p:spPr>
              <a:xfrm>
                <a:off x="8786980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266" name="グループ化 2265"/>
            <p:cNvGrpSpPr/>
            <p:nvPr/>
          </p:nvGrpSpPr>
          <p:grpSpPr>
            <a:xfrm>
              <a:off x="7724719" y="1326179"/>
              <a:ext cx="1734242" cy="134223"/>
              <a:chOff x="529065" y="2096411"/>
              <a:chExt cx="3043308" cy="246372"/>
            </a:xfrm>
          </p:grpSpPr>
          <p:sp>
            <p:nvSpPr>
              <p:cNvPr id="2283" name="正方形/長方形 2282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4" name="正方形/長方形 2283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85" name="台形 2284"/>
              <p:cNvSpPr/>
              <p:nvPr/>
            </p:nvSpPr>
            <p:spPr>
              <a:xfrm>
                <a:off x="529066" y="2096411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267" name="グループ化 2266"/>
            <p:cNvGrpSpPr/>
            <p:nvPr/>
          </p:nvGrpSpPr>
          <p:grpSpPr>
            <a:xfrm>
              <a:off x="8017714" y="1295642"/>
              <a:ext cx="226220" cy="63116"/>
              <a:chOff x="1004462" y="1453438"/>
              <a:chExt cx="361685" cy="100911"/>
            </a:xfrm>
          </p:grpSpPr>
          <p:grpSp>
            <p:nvGrpSpPr>
              <p:cNvPr id="2271" name="グループ化 2270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278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9" name="角丸四角形 2278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80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81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82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272" name="グループ化 2271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273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4" name="角丸四角形 2273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5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6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7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268" name="グループ化 2267"/>
            <p:cNvGrpSpPr/>
            <p:nvPr/>
          </p:nvGrpSpPr>
          <p:grpSpPr>
            <a:xfrm>
              <a:off x="7831523" y="1038265"/>
              <a:ext cx="640240" cy="322968"/>
              <a:chOff x="706776" y="1041940"/>
              <a:chExt cx="1023628" cy="516367"/>
            </a:xfrm>
          </p:grpSpPr>
          <p:sp>
            <p:nvSpPr>
              <p:cNvPr id="2269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270" name="片側の 2 つの角を丸めた四角形 590"/>
              <p:cNvSpPr/>
              <p:nvPr/>
            </p:nvSpPr>
            <p:spPr>
              <a:xfrm rot="18900000" flipH="1">
                <a:off x="121403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300" name="グループ化 2299"/>
          <p:cNvGrpSpPr/>
          <p:nvPr/>
        </p:nvGrpSpPr>
        <p:grpSpPr>
          <a:xfrm>
            <a:off x="341234" y="4948743"/>
            <a:ext cx="1734242" cy="1150205"/>
            <a:chOff x="459079" y="4433962"/>
            <a:chExt cx="1734242" cy="1150205"/>
          </a:xfrm>
        </p:grpSpPr>
        <p:grpSp>
          <p:nvGrpSpPr>
            <p:cNvPr id="2301" name="グループ化 2300"/>
            <p:cNvGrpSpPr/>
            <p:nvPr/>
          </p:nvGrpSpPr>
          <p:grpSpPr>
            <a:xfrm>
              <a:off x="497208" y="4433962"/>
              <a:ext cx="1657985" cy="1081445"/>
              <a:chOff x="529065" y="357740"/>
              <a:chExt cx="3043308" cy="1985043"/>
            </a:xfrm>
          </p:grpSpPr>
          <p:sp>
            <p:nvSpPr>
              <p:cNvPr id="2343" name="正方形/長方形 2342"/>
              <p:cNvSpPr/>
              <p:nvPr/>
            </p:nvSpPr>
            <p:spPr>
              <a:xfrm>
                <a:off x="529065" y="357740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5B9BD5">
                      <a:tint val="66000"/>
                      <a:satMod val="160000"/>
                    </a:srgbClr>
                  </a:gs>
                  <a:gs pos="50000">
                    <a:srgbClr val="5B9BD5">
                      <a:tint val="44500"/>
                      <a:satMod val="160000"/>
                    </a:srgbClr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344" name="グループ化 1215"/>
              <p:cNvGrpSpPr>
                <a:grpSpLocks/>
              </p:cNvGrpSpPr>
              <p:nvPr/>
            </p:nvGrpSpPr>
            <p:grpSpPr bwMode="auto">
              <a:xfrm>
                <a:off x="657674" y="474078"/>
                <a:ext cx="2786090" cy="1364882"/>
                <a:chOff x="288132" y="433386"/>
                <a:chExt cx="12403854" cy="8477233"/>
              </a:xfrm>
            </p:grpSpPr>
            <p:sp>
              <p:nvSpPr>
                <p:cNvPr id="2346" name="フリーフォーム 2345"/>
                <p:cNvSpPr/>
                <p:nvPr/>
              </p:nvSpPr>
              <p:spPr>
                <a:xfrm>
                  <a:off x="4702659" y="6854811"/>
                  <a:ext cx="1361978" cy="1157286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7" name="フリーフォーム 2346"/>
                <p:cNvSpPr/>
                <p:nvPr/>
              </p:nvSpPr>
              <p:spPr>
                <a:xfrm>
                  <a:off x="5758274" y="8093057"/>
                  <a:ext cx="139689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8" name="フリーフォーム 2347"/>
                <p:cNvSpPr/>
                <p:nvPr/>
              </p:nvSpPr>
              <p:spPr>
                <a:xfrm>
                  <a:off x="6521806" y="7826358"/>
                  <a:ext cx="455581" cy="623888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2349" name="フリーフォーム 2348"/>
                <p:cNvSpPr/>
                <p:nvPr/>
              </p:nvSpPr>
              <p:spPr>
                <a:xfrm>
                  <a:off x="5683667" y="4100505"/>
                  <a:ext cx="95244" cy="454025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0" name="フリーフォーム 2349"/>
                <p:cNvSpPr/>
                <p:nvPr/>
              </p:nvSpPr>
              <p:spPr>
                <a:xfrm>
                  <a:off x="5610646" y="4592626"/>
                  <a:ext cx="200011" cy="212724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1" name="フリーフォーム 2350"/>
                <p:cNvSpPr/>
                <p:nvPr/>
              </p:nvSpPr>
              <p:spPr>
                <a:xfrm>
                  <a:off x="5331264" y="4835515"/>
                  <a:ext cx="360337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2" name="フリーフォーム 2351"/>
                <p:cNvSpPr/>
                <p:nvPr/>
              </p:nvSpPr>
              <p:spPr>
                <a:xfrm>
                  <a:off x="5367774" y="5133963"/>
                  <a:ext cx="68257" cy="71437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3" name="フリーフォーム 2352"/>
                <p:cNvSpPr/>
                <p:nvPr/>
              </p:nvSpPr>
              <p:spPr>
                <a:xfrm>
                  <a:off x="5291579" y="5149837"/>
                  <a:ext cx="49208" cy="122237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4" name="フリーフォーム 2353"/>
                <p:cNvSpPr/>
                <p:nvPr/>
              </p:nvSpPr>
              <p:spPr>
                <a:xfrm>
                  <a:off x="5143955" y="4943465"/>
                  <a:ext cx="119053" cy="177799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5" name="フリーフォーム 2354"/>
                <p:cNvSpPr/>
                <p:nvPr/>
              </p:nvSpPr>
              <p:spPr>
                <a:xfrm>
                  <a:off x="5097919" y="4725977"/>
                  <a:ext cx="207946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6" name="フリーフォーム 2355"/>
                <p:cNvSpPr/>
                <p:nvPr/>
              </p:nvSpPr>
              <p:spPr>
                <a:xfrm>
                  <a:off x="2348563" y="6915133"/>
                  <a:ext cx="249219" cy="530225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7" name="フリーフォーム 2356"/>
                <p:cNvSpPr/>
                <p:nvPr/>
              </p:nvSpPr>
              <p:spPr>
                <a:xfrm>
                  <a:off x="12236405" y="3176581"/>
                  <a:ext cx="376211" cy="266699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8" name="フリーフォーム 2357"/>
                <p:cNvSpPr/>
                <p:nvPr/>
              </p:nvSpPr>
              <p:spPr>
                <a:xfrm>
                  <a:off x="10610918" y="433386"/>
                  <a:ext cx="2081068" cy="3305169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2359" name="フリーフォーム 2358"/>
                <p:cNvSpPr/>
                <p:nvPr/>
              </p:nvSpPr>
              <p:spPr>
                <a:xfrm>
                  <a:off x="10025173" y="2371718"/>
                  <a:ext cx="976244" cy="1201737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0" name="フリーフォーム 2359"/>
                <p:cNvSpPr/>
                <p:nvPr/>
              </p:nvSpPr>
              <p:spPr>
                <a:xfrm>
                  <a:off x="3962936" y="1098547"/>
                  <a:ext cx="247632" cy="527050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1" name="フリーフォーム 2360"/>
                <p:cNvSpPr/>
                <p:nvPr/>
              </p:nvSpPr>
              <p:spPr>
                <a:xfrm>
                  <a:off x="4261363" y="1428747"/>
                  <a:ext cx="177787" cy="304799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2" name="フリーフォーム 2361"/>
                <p:cNvSpPr/>
                <p:nvPr/>
              </p:nvSpPr>
              <p:spPr>
                <a:xfrm>
                  <a:off x="1518359" y="1269995"/>
                  <a:ext cx="285729" cy="254000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3" name="フリーフォーム 2362"/>
                <p:cNvSpPr/>
                <p:nvPr/>
              </p:nvSpPr>
              <p:spPr>
                <a:xfrm>
                  <a:off x="1258026" y="1371597"/>
                  <a:ext cx="450818" cy="590548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4" name="フリーフォーム 2363"/>
                <p:cNvSpPr/>
                <p:nvPr/>
              </p:nvSpPr>
              <p:spPr>
                <a:xfrm>
                  <a:off x="2654929" y="1930396"/>
                  <a:ext cx="565111" cy="850899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5" name="フリーフォーム 2364"/>
                <p:cNvSpPr/>
                <p:nvPr/>
              </p:nvSpPr>
              <p:spPr>
                <a:xfrm>
                  <a:off x="5524925" y="2031994"/>
                  <a:ext cx="266681" cy="247649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6" name="フリーフォーム 2365"/>
                <p:cNvSpPr/>
                <p:nvPr/>
              </p:nvSpPr>
              <p:spPr>
                <a:xfrm>
                  <a:off x="5842404" y="2152646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7" name="フリーフォーム 2366"/>
                <p:cNvSpPr/>
                <p:nvPr/>
              </p:nvSpPr>
              <p:spPr>
                <a:xfrm>
                  <a:off x="5613822" y="2362195"/>
                  <a:ext cx="120641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8" name="フリーフォーム 2367"/>
                <p:cNvSpPr/>
                <p:nvPr/>
              </p:nvSpPr>
              <p:spPr>
                <a:xfrm>
                  <a:off x="1842186" y="1803396"/>
                  <a:ext cx="5505064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69" name="フリーフォーム 2368"/>
                <p:cNvSpPr/>
                <p:nvPr/>
              </p:nvSpPr>
              <p:spPr>
                <a:xfrm>
                  <a:off x="3854993" y="4232265"/>
                  <a:ext cx="1098473" cy="568322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0" name="フリーフォーム 2369"/>
                <p:cNvSpPr/>
                <p:nvPr/>
              </p:nvSpPr>
              <p:spPr>
                <a:xfrm>
                  <a:off x="1597726" y="2832094"/>
                  <a:ext cx="368272" cy="873125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1" name="フリーフォーム 2370"/>
                <p:cNvSpPr/>
                <p:nvPr/>
              </p:nvSpPr>
              <p:spPr>
                <a:xfrm>
                  <a:off x="1267548" y="2920993"/>
                  <a:ext cx="434945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2" name="フリーフォーム 2371"/>
                <p:cNvSpPr/>
                <p:nvPr/>
              </p:nvSpPr>
              <p:spPr>
                <a:xfrm>
                  <a:off x="1042141" y="2708270"/>
                  <a:ext cx="907987" cy="1146171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3" name="フリーフォーム 2372"/>
                <p:cNvSpPr/>
                <p:nvPr/>
              </p:nvSpPr>
              <p:spPr>
                <a:xfrm>
                  <a:off x="629420" y="4025892"/>
                  <a:ext cx="73020" cy="92075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4" name="フリーフォーム 2373"/>
                <p:cNvSpPr/>
                <p:nvPr/>
              </p:nvSpPr>
              <p:spPr>
                <a:xfrm>
                  <a:off x="537351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5" name="フリーフォーム 2374"/>
                <p:cNvSpPr/>
                <p:nvPr/>
              </p:nvSpPr>
              <p:spPr>
                <a:xfrm>
                  <a:off x="683391" y="3797290"/>
                  <a:ext cx="282554" cy="558799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6" name="フリーフォーム 2375"/>
                <p:cNvSpPr/>
                <p:nvPr/>
              </p:nvSpPr>
              <p:spPr>
                <a:xfrm>
                  <a:off x="3283534" y="4714863"/>
                  <a:ext cx="336525" cy="190498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7" name="フリーフォーム 2376"/>
                <p:cNvSpPr/>
                <p:nvPr/>
              </p:nvSpPr>
              <p:spPr>
                <a:xfrm>
                  <a:off x="3191466" y="4876788"/>
                  <a:ext cx="225411" cy="149226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8" name="フリーフォーム 2377"/>
                <p:cNvSpPr/>
                <p:nvPr/>
              </p:nvSpPr>
              <p:spPr>
                <a:xfrm>
                  <a:off x="2785092" y="4587866"/>
                  <a:ext cx="600034" cy="409573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79" name="フリーフォーム 2378"/>
                <p:cNvSpPr/>
                <p:nvPr/>
              </p:nvSpPr>
              <p:spPr>
                <a:xfrm>
                  <a:off x="2670803" y="4740264"/>
                  <a:ext cx="460344" cy="352423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0" name="フリーフォーム 2379"/>
                <p:cNvSpPr/>
                <p:nvPr/>
              </p:nvSpPr>
              <p:spPr>
                <a:xfrm>
                  <a:off x="2483489" y="4019541"/>
                  <a:ext cx="1361978" cy="812799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1" name="フリーフォーム 2380"/>
                <p:cNvSpPr/>
                <p:nvPr/>
              </p:nvSpPr>
              <p:spPr>
                <a:xfrm>
                  <a:off x="2610481" y="5502264"/>
                  <a:ext cx="184138" cy="98426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2" name="フリーフォーム 2381"/>
                <p:cNvSpPr/>
                <p:nvPr/>
              </p:nvSpPr>
              <p:spPr>
                <a:xfrm>
                  <a:off x="2089818" y="5226038"/>
                  <a:ext cx="685752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3" name="フリーフォーム 2382"/>
                <p:cNvSpPr/>
                <p:nvPr/>
              </p:nvSpPr>
              <p:spPr>
                <a:xfrm>
                  <a:off x="2664452" y="5518138"/>
                  <a:ext cx="263505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4" name="フリーフォーム 2383"/>
                <p:cNvSpPr/>
                <p:nvPr/>
              </p:nvSpPr>
              <p:spPr>
                <a:xfrm>
                  <a:off x="2350148" y="5768962"/>
                  <a:ext cx="330178" cy="225426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5" name="フリーフォーム 2384"/>
                <p:cNvSpPr/>
                <p:nvPr/>
              </p:nvSpPr>
              <p:spPr>
                <a:xfrm>
                  <a:off x="2283478" y="4695816"/>
                  <a:ext cx="184138" cy="114301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6" name="フリーフォーム 2385"/>
                <p:cNvSpPr/>
                <p:nvPr/>
              </p:nvSpPr>
              <p:spPr>
                <a:xfrm>
                  <a:off x="1772338" y="4768838"/>
                  <a:ext cx="634956" cy="292100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7" name="フリーフォーム 2386"/>
                <p:cNvSpPr/>
                <p:nvPr/>
              </p:nvSpPr>
              <p:spPr>
                <a:xfrm>
                  <a:off x="2366024" y="4791064"/>
                  <a:ext cx="117465" cy="133351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8" name="フリーフォーム 2387"/>
                <p:cNvSpPr/>
                <p:nvPr/>
              </p:nvSpPr>
              <p:spPr>
                <a:xfrm>
                  <a:off x="2419996" y="4768838"/>
                  <a:ext cx="155563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89" name="フリーフォーム 2388"/>
                <p:cNvSpPr/>
                <p:nvPr/>
              </p:nvSpPr>
              <p:spPr>
                <a:xfrm>
                  <a:off x="2102516" y="5006963"/>
                  <a:ext cx="209534" cy="209548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0" name="フリーフォーム 2389"/>
                <p:cNvSpPr/>
                <p:nvPr/>
              </p:nvSpPr>
              <p:spPr>
                <a:xfrm>
                  <a:off x="2096165" y="5165712"/>
                  <a:ext cx="139689" cy="206376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1" name="フリーフォーム 2390"/>
                <p:cNvSpPr/>
                <p:nvPr/>
              </p:nvSpPr>
              <p:spPr>
                <a:xfrm>
                  <a:off x="2235858" y="4987913"/>
                  <a:ext cx="311129" cy="361949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2" name="フリーフォーム 2391"/>
                <p:cNvSpPr/>
                <p:nvPr/>
              </p:nvSpPr>
              <p:spPr>
                <a:xfrm>
                  <a:off x="2391421" y="4886314"/>
                  <a:ext cx="650830" cy="638175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3" name="フリーフォーム 2392"/>
                <p:cNvSpPr/>
                <p:nvPr/>
              </p:nvSpPr>
              <p:spPr>
                <a:xfrm>
                  <a:off x="2940659" y="4956164"/>
                  <a:ext cx="380974" cy="625473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4" name="フリーフォーム 2393"/>
                <p:cNvSpPr/>
                <p:nvPr/>
              </p:nvSpPr>
              <p:spPr>
                <a:xfrm>
                  <a:off x="3610537" y="5289540"/>
                  <a:ext cx="266681" cy="180975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5" name="フリーフォーム 2394"/>
                <p:cNvSpPr/>
                <p:nvPr/>
              </p:nvSpPr>
              <p:spPr>
                <a:xfrm>
                  <a:off x="3870867" y="5467339"/>
                  <a:ext cx="133339" cy="190498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6" name="フリーフォーム 2395"/>
                <p:cNvSpPr/>
                <p:nvPr/>
              </p:nvSpPr>
              <p:spPr>
                <a:xfrm>
                  <a:off x="3864516" y="5397489"/>
                  <a:ext cx="126991" cy="69849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7" name="フリーフォーム 2396"/>
                <p:cNvSpPr/>
                <p:nvPr/>
              </p:nvSpPr>
              <p:spPr>
                <a:xfrm>
                  <a:off x="3991507" y="5381615"/>
                  <a:ext cx="314304" cy="733422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8" name="フリーフォーム 2397"/>
                <p:cNvSpPr/>
                <p:nvPr/>
              </p:nvSpPr>
              <p:spPr>
                <a:xfrm>
                  <a:off x="3121621" y="5006963"/>
                  <a:ext cx="796870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99" name="フリーフォーム 2398"/>
                <p:cNvSpPr/>
                <p:nvPr/>
              </p:nvSpPr>
              <p:spPr>
                <a:xfrm>
                  <a:off x="3585137" y="6099163"/>
                  <a:ext cx="95244" cy="152401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0" name="フリーフォーム 2399"/>
                <p:cNvSpPr/>
                <p:nvPr/>
              </p:nvSpPr>
              <p:spPr>
                <a:xfrm>
                  <a:off x="4185171" y="5721339"/>
                  <a:ext cx="276207" cy="527050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1" name="フリーフォーム 2400"/>
                <p:cNvSpPr/>
                <p:nvPr/>
              </p:nvSpPr>
              <p:spPr>
                <a:xfrm>
                  <a:off x="4277240" y="6238862"/>
                  <a:ext cx="133339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2" name="フリーフォーム 2401"/>
                <p:cNvSpPr/>
                <p:nvPr/>
              </p:nvSpPr>
              <p:spPr>
                <a:xfrm>
                  <a:off x="4112151" y="6270611"/>
                  <a:ext cx="361925" cy="409573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3" name="フリーフォーム 2402"/>
                <p:cNvSpPr/>
                <p:nvPr/>
              </p:nvSpPr>
              <p:spPr>
                <a:xfrm>
                  <a:off x="4477248" y="6683359"/>
                  <a:ext cx="577810" cy="114301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4" name="フリーフォーム 2403"/>
                <p:cNvSpPr/>
                <p:nvPr/>
              </p:nvSpPr>
              <p:spPr>
                <a:xfrm>
                  <a:off x="5026486" y="6775435"/>
                  <a:ext cx="177787" cy="88900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5" name="フリーフォーム 2404"/>
                <p:cNvSpPr/>
                <p:nvPr/>
              </p:nvSpPr>
              <p:spPr>
                <a:xfrm>
                  <a:off x="5658267" y="6578585"/>
                  <a:ext cx="457169" cy="282573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6" name="フリーフォーム 2405"/>
                <p:cNvSpPr/>
                <p:nvPr/>
              </p:nvSpPr>
              <p:spPr>
                <a:xfrm>
                  <a:off x="5318566" y="6480162"/>
                  <a:ext cx="352399" cy="330200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7" name="フリーフォーム 2406"/>
                <p:cNvSpPr/>
                <p:nvPr/>
              </p:nvSpPr>
              <p:spPr>
                <a:xfrm>
                  <a:off x="4950291" y="5499088"/>
                  <a:ext cx="66669" cy="139699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8" name="フリーフォーム 2407"/>
                <p:cNvSpPr/>
                <p:nvPr/>
              </p:nvSpPr>
              <p:spPr>
                <a:xfrm>
                  <a:off x="4940768" y="5778489"/>
                  <a:ext cx="104767" cy="222251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09" name="フリーフォーム 2408"/>
                <p:cNvSpPr/>
                <p:nvPr/>
              </p:nvSpPr>
              <p:spPr>
                <a:xfrm>
                  <a:off x="5042359" y="5940414"/>
                  <a:ext cx="114293" cy="152401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0" name="フリーフォーム 2409"/>
                <p:cNvSpPr/>
                <p:nvPr/>
              </p:nvSpPr>
              <p:spPr>
                <a:xfrm>
                  <a:off x="4997914" y="6032485"/>
                  <a:ext cx="69845" cy="101599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1" name="フリーフォーム 2410"/>
                <p:cNvSpPr/>
                <p:nvPr/>
              </p:nvSpPr>
              <p:spPr>
                <a:xfrm>
                  <a:off x="4982041" y="6127736"/>
                  <a:ext cx="193661" cy="133351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2" name="フリーフォーム 2411"/>
                <p:cNvSpPr/>
                <p:nvPr/>
              </p:nvSpPr>
              <p:spPr>
                <a:xfrm>
                  <a:off x="4572492" y="6308711"/>
                  <a:ext cx="473043" cy="381000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3" name="フリーフォーム 2412"/>
                <p:cNvSpPr/>
                <p:nvPr/>
              </p:nvSpPr>
              <p:spPr>
                <a:xfrm>
                  <a:off x="4642337" y="6203937"/>
                  <a:ext cx="266681" cy="234950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4" name="フリーフォーム 2413"/>
                <p:cNvSpPr/>
                <p:nvPr/>
              </p:nvSpPr>
              <p:spPr>
                <a:xfrm>
                  <a:off x="4280412" y="5622912"/>
                  <a:ext cx="244456" cy="327025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5" name="フリーフォーム 2414"/>
                <p:cNvSpPr/>
                <p:nvPr/>
              </p:nvSpPr>
              <p:spPr>
                <a:xfrm>
                  <a:off x="4337559" y="5578464"/>
                  <a:ext cx="253982" cy="587372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6" name="フリーフォーム 2415"/>
                <p:cNvSpPr/>
                <p:nvPr/>
              </p:nvSpPr>
              <p:spPr>
                <a:xfrm>
                  <a:off x="4353432" y="5905486"/>
                  <a:ext cx="187313" cy="180975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7" name="フリーフォーム 2416"/>
                <p:cNvSpPr/>
                <p:nvPr/>
              </p:nvSpPr>
              <p:spPr>
                <a:xfrm>
                  <a:off x="3391477" y="4140190"/>
                  <a:ext cx="2063606" cy="1568447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8" name="フリーフォーム 2417"/>
                <p:cNvSpPr/>
                <p:nvPr/>
              </p:nvSpPr>
              <p:spPr>
                <a:xfrm>
                  <a:off x="1677097" y="3733792"/>
                  <a:ext cx="177787" cy="165100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19" name="フリーフォーム 2418"/>
                <p:cNvSpPr/>
                <p:nvPr/>
              </p:nvSpPr>
              <p:spPr>
                <a:xfrm>
                  <a:off x="1607252" y="3851265"/>
                  <a:ext cx="228583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0" name="フリーフォーム 2419"/>
                <p:cNvSpPr/>
                <p:nvPr/>
              </p:nvSpPr>
              <p:spPr>
                <a:xfrm>
                  <a:off x="1692971" y="3971917"/>
                  <a:ext cx="288905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1" name="フリーフォーム 2420"/>
                <p:cNvSpPr/>
                <p:nvPr/>
              </p:nvSpPr>
              <p:spPr>
                <a:xfrm>
                  <a:off x="1645347" y="4213215"/>
                  <a:ext cx="606381" cy="441326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2" name="フリーフォーム 2421"/>
                <p:cNvSpPr/>
                <p:nvPr/>
              </p:nvSpPr>
              <p:spPr>
                <a:xfrm>
                  <a:off x="1365968" y="3959215"/>
                  <a:ext cx="434945" cy="422275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3" name="フリーフォーム 2422"/>
                <p:cNvSpPr/>
                <p:nvPr/>
              </p:nvSpPr>
              <p:spPr>
                <a:xfrm>
                  <a:off x="1169132" y="3857616"/>
                  <a:ext cx="92069" cy="196849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4" name="フリーフォーム 2423"/>
                <p:cNvSpPr/>
                <p:nvPr/>
              </p:nvSpPr>
              <p:spPr>
                <a:xfrm>
                  <a:off x="1086589" y="4038591"/>
                  <a:ext cx="311129" cy="450849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5" name="フリーフォーム 2424"/>
                <p:cNvSpPr/>
                <p:nvPr/>
              </p:nvSpPr>
              <p:spPr>
                <a:xfrm>
                  <a:off x="1318348" y="4276716"/>
                  <a:ext cx="206362" cy="149226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6" name="フリーフォーム 2425"/>
                <p:cNvSpPr/>
                <p:nvPr/>
              </p:nvSpPr>
              <p:spPr>
                <a:xfrm>
                  <a:off x="1467563" y="4375139"/>
                  <a:ext cx="196836" cy="88900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7" name="フリーフォーム 2426"/>
                <p:cNvSpPr/>
                <p:nvPr/>
              </p:nvSpPr>
              <p:spPr>
                <a:xfrm>
                  <a:off x="1010394" y="4137017"/>
                  <a:ext cx="120641" cy="155573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8" name="フリーフォーム 2427"/>
                <p:cNvSpPr/>
                <p:nvPr/>
              </p:nvSpPr>
              <p:spPr>
                <a:xfrm>
                  <a:off x="972296" y="4248139"/>
                  <a:ext cx="158738" cy="117473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29" name="フリーフォーム 2428"/>
                <p:cNvSpPr/>
                <p:nvPr/>
              </p:nvSpPr>
              <p:spPr>
                <a:xfrm>
                  <a:off x="727837" y="4295766"/>
                  <a:ext cx="523838" cy="441326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0" name="フリーフォーム 2429"/>
                <p:cNvSpPr/>
                <p:nvPr/>
              </p:nvSpPr>
              <p:spPr>
                <a:xfrm>
                  <a:off x="594498" y="4667239"/>
                  <a:ext cx="415896" cy="384175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1" name="フリーフォーム 2430"/>
                <p:cNvSpPr/>
                <p:nvPr/>
              </p:nvSpPr>
              <p:spPr>
                <a:xfrm>
                  <a:off x="581797" y="4705340"/>
                  <a:ext cx="85718" cy="317498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2" name="フリーフォーム 2431"/>
                <p:cNvSpPr/>
                <p:nvPr/>
              </p:nvSpPr>
              <p:spPr>
                <a:xfrm>
                  <a:off x="1807264" y="4441816"/>
                  <a:ext cx="104767" cy="165100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3" name="フリーフォーム 2432"/>
                <p:cNvSpPr/>
                <p:nvPr/>
              </p:nvSpPr>
              <p:spPr>
                <a:xfrm>
                  <a:off x="1591379" y="4451340"/>
                  <a:ext cx="304778" cy="231774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4" name="フリーフォーム 2433"/>
                <p:cNvSpPr/>
                <p:nvPr/>
              </p:nvSpPr>
              <p:spPr>
                <a:xfrm>
                  <a:off x="1648522" y="4664064"/>
                  <a:ext cx="238109" cy="139699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5" name="フリーフォーム 2434"/>
                <p:cNvSpPr/>
                <p:nvPr/>
              </p:nvSpPr>
              <p:spPr>
                <a:xfrm>
                  <a:off x="1572330" y="4806938"/>
                  <a:ext cx="180962" cy="241301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6" name="フリーフォーム 2435"/>
                <p:cNvSpPr/>
                <p:nvPr/>
              </p:nvSpPr>
              <p:spPr>
                <a:xfrm>
                  <a:off x="1669159" y="4778365"/>
                  <a:ext cx="142865" cy="85724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7" name="フリーフォーム 2436"/>
                <p:cNvSpPr/>
                <p:nvPr/>
              </p:nvSpPr>
              <p:spPr>
                <a:xfrm>
                  <a:off x="1145320" y="4525953"/>
                  <a:ext cx="365100" cy="481010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8" name="フリーフォーム 2437"/>
                <p:cNvSpPr/>
                <p:nvPr/>
              </p:nvSpPr>
              <p:spPr>
                <a:xfrm>
                  <a:off x="1164369" y="4476741"/>
                  <a:ext cx="150800" cy="76201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39" name="フリーフォーム 2438"/>
                <p:cNvSpPr/>
                <p:nvPr/>
              </p:nvSpPr>
              <p:spPr>
                <a:xfrm>
                  <a:off x="1310409" y="4402128"/>
                  <a:ext cx="177787" cy="138111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0" name="フリーフォーム 2439"/>
                <p:cNvSpPr/>
                <p:nvPr/>
              </p:nvSpPr>
              <p:spPr>
                <a:xfrm>
                  <a:off x="1453277" y="4438641"/>
                  <a:ext cx="234934" cy="128588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1" name="フリーフォーム 2440"/>
                <p:cNvSpPr/>
                <p:nvPr/>
              </p:nvSpPr>
              <p:spPr>
                <a:xfrm>
                  <a:off x="1591379" y="4752963"/>
                  <a:ext cx="96832" cy="92075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2" name="フリーフォーム 2441"/>
                <p:cNvSpPr/>
                <p:nvPr/>
              </p:nvSpPr>
              <p:spPr>
                <a:xfrm>
                  <a:off x="1545343" y="4554529"/>
                  <a:ext cx="141277" cy="212724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3" name="フリーフォーム 2442"/>
                <p:cNvSpPr/>
                <p:nvPr/>
              </p:nvSpPr>
              <p:spPr>
                <a:xfrm>
                  <a:off x="1391368" y="4543415"/>
                  <a:ext cx="200011" cy="87312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4" name="フリーフォーム 2443"/>
                <p:cNvSpPr/>
                <p:nvPr/>
              </p:nvSpPr>
              <p:spPr>
                <a:xfrm>
                  <a:off x="1373906" y="4592626"/>
                  <a:ext cx="203187" cy="190498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5" name="フリーフォーム 2444"/>
                <p:cNvSpPr/>
                <p:nvPr/>
              </p:nvSpPr>
              <p:spPr>
                <a:xfrm>
                  <a:off x="1529469" y="4752963"/>
                  <a:ext cx="61906" cy="152401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6" name="フリーフォーム 2445"/>
                <p:cNvSpPr/>
                <p:nvPr/>
              </p:nvSpPr>
              <p:spPr>
                <a:xfrm>
                  <a:off x="1716782" y="5205400"/>
                  <a:ext cx="417484" cy="428623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7" name="フリーフォーム 2446"/>
                <p:cNvSpPr/>
                <p:nvPr/>
              </p:nvSpPr>
              <p:spPr>
                <a:xfrm>
                  <a:off x="1219928" y="5187938"/>
                  <a:ext cx="539712" cy="547688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8" name="フリーフォーム 2447"/>
                <p:cNvSpPr/>
                <p:nvPr/>
              </p:nvSpPr>
              <p:spPr>
                <a:xfrm>
                  <a:off x="1135797" y="4968863"/>
                  <a:ext cx="176199" cy="355598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49" name="フリーフォーム 2448"/>
                <p:cNvSpPr/>
                <p:nvPr/>
              </p:nvSpPr>
              <p:spPr>
                <a:xfrm>
                  <a:off x="600845" y="5000615"/>
                  <a:ext cx="720674" cy="749297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0" name="フリーフォーム 2449"/>
                <p:cNvSpPr/>
                <p:nvPr/>
              </p:nvSpPr>
              <p:spPr>
                <a:xfrm>
                  <a:off x="311941" y="5062526"/>
                  <a:ext cx="555585" cy="600075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1" name="フリーフォーム 2450"/>
                <p:cNvSpPr/>
                <p:nvPr/>
              </p:nvSpPr>
              <p:spPr>
                <a:xfrm>
                  <a:off x="315116" y="5438762"/>
                  <a:ext cx="409545" cy="487362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2" name="フリーフォーム 2451"/>
                <p:cNvSpPr/>
                <p:nvPr/>
              </p:nvSpPr>
              <p:spPr>
                <a:xfrm>
                  <a:off x="481793" y="5516550"/>
                  <a:ext cx="549238" cy="576261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3" name="フリーフォーム 2452"/>
                <p:cNvSpPr/>
                <p:nvPr/>
              </p:nvSpPr>
              <p:spPr>
                <a:xfrm>
                  <a:off x="288132" y="5835636"/>
                  <a:ext cx="219060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4" name="フリーフォーム 2453"/>
                <p:cNvSpPr/>
                <p:nvPr/>
              </p:nvSpPr>
              <p:spPr>
                <a:xfrm>
                  <a:off x="405597" y="5988037"/>
                  <a:ext cx="225411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5" name="フリーフォーム 2454"/>
                <p:cNvSpPr/>
                <p:nvPr/>
              </p:nvSpPr>
              <p:spPr>
                <a:xfrm>
                  <a:off x="321467" y="5992801"/>
                  <a:ext cx="109530" cy="79376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6" name="フリーフォーム 2455"/>
                <p:cNvSpPr/>
                <p:nvPr/>
              </p:nvSpPr>
              <p:spPr>
                <a:xfrm>
                  <a:off x="434172" y="6107098"/>
                  <a:ext cx="120641" cy="122237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7" name="フリーフォーム 2456"/>
                <p:cNvSpPr/>
                <p:nvPr/>
              </p:nvSpPr>
              <p:spPr>
                <a:xfrm>
                  <a:off x="510367" y="6153138"/>
                  <a:ext cx="130167" cy="173039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8" name="フリーフォーム 2457"/>
                <p:cNvSpPr/>
                <p:nvPr/>
              </p:nvSpPr>
              <p:spPr>
                <a:xfrm>
                  <a:off x="600845" y="6073761"/>
                  <a:ext cx="204774" cy="250824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59" name="フリーフォーム 2458"/>
                <p:cNvSpPr/>
                <p:nvPr/>
              </p:nvSpPr>
              <p:spPr>
                <a:xfrm>
                  <a:off x="721489" y="5902313"/>
                  <a:ext cx="274619" cy="209548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0" name="フリーフォーム 2459"/>
                <p:cNvSpPr/>
                <p:nvPr/>
              </p:nvSpPr>
              <p:spPr>
                <a:xfrm>
                  <a:off x="905626" y="5586400"/>
                  <a:ext cx="544475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1" name="フリーフォーム 2460"/>
                <p:cNvSpPr/>
                <p:nvPr/>
              </p:nvSpPr>
              <p:spPr>
                <a:xfrm>
                  <a:off x="788158" y="6062650"/>
                  <a:ext cx="150803" cy="225426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2" name="フリーフォーム 2461"/>
                <p:cNvSpPr/>
                <p:nvPr/>
              </p:nvSpPr>
              <p:spPr>
                <a:xfrm>
                  <a:off x="905626" y="6067410"/>
                  <a:ext cx="61910" cy="185738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3" name="フリーフォーム 2462"/>
                <p:cNvSpPr/>
                <p:nvPr/>
              </p:nvSpPr>
              <p:spPr>
                <a:xfrm>
                  <a:off x="931022" y="6026138"/>
                  <a:ext cx="107942" cy="223838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4" name="フリーフォーム 2463"/>
                <p:cNvSpPr/>
                <p:nvPr/>
              </p:nvSpPr>
              <p:spPr>
                <a:xfrm>
                  <a:off x="1002454" y="5948349"/>
                  <a:ext cx="398435" cy="357186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5" name="フリーフォーム 2464"/>
                <p:cNvSpPr/>
                <p:nvPr/>
              </p:nvSpPr>
              <p:spPr>
                <a:xfrm>
                  <a:off x="1345330" y="5587988"/>
                  <a:ext cx="365100" cy="600075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6" name="フリーフォーム 2465"/>
                <p:cNvSpPr/>
                <p:nvPr/>
              </p:nvSpPr>
              <p:spPr>
                <a:xfrm>
                  <a:off x="1638998" y="5626088"/>
                  <a:ext cx="563524" cy="703261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7" name="フリーフォーム 2466"/>
                <p:cNvSpPr/>
                <p:nvPr/>
              </p:nvSpPr>
              <p:spPr>
                <a:xfrm>
                  <a:off x="1205641" y="6026138"/>
                  <a:ext cx="223823" cy="371473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8" name="フリーフォーム 2467"/>
                <p:cNvSpPr/>
                <p:nvPr/>
              </p:nvSpPr>
              <p:spPr>
                <a:xfrm>
                  <a:off x="2124739" y="5797536"/>
                  <a:ext cx="209534" cy="217487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69" name="フリーフォーム 2468"/>
                <p:cNvSpPr/>
                <p:nvPr/>
              </p:nvSpPr>
              <p:spPr>
                <a:xfrm>
                  <a:off x="2035845" y="5935650"/>
                  <a:ext cx="471455" cy="412749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0" name="フリーフォーム 2469"/>
                <p:cNvSpPr/>
                <p:nvPr/>
              </p:nvSpPr>
              <p:spPr>
                <a:xfrm>
                  <a:off x="2267604" y="5981686"/>
                  <a:ext cx="353986" cy="525462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1" name="フリーフォーム 2470"/>
                <p:cNvSpPr/>
                <p:nvPr/>
              </p:nvSpPr>
              <p:spPr>
                <a:xfrm>
                  <a:off x="2045368" y="6286485"/>
                  <a:ext cx="285729" cy="349250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2" name="フリーフォーム 2471"/>
                <p:cNvSpPr/>
                <p:nvPr/>
              </p:nvSpPr>
              <p:spPr>
                <a:xfrm>
                  <a:off x="1391366" y="6048363"/>
                  <a:ext cx="419071" cy="339724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3" name="フリーフォーム 2472"/>
                <p:cNvSpPr/>
                <p:nvPr/>
              </p:nvSpPr>
              <p:spPr>
                <a:xfrm>
                  <a:off x="1210404" y="6373800"/>
                  <a:ext cx="76195" cy="65086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4" name="フリーフォーム 2473"/>
                <p:cNvSpPr/>
                <p:nvPr/>
              </p:nvSpPr>
              <p:spPr>
                <a:xfrm>
                  <a:off x="1181829" y="6373800"/>
                  <a:ext cx="209534" cy="242885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5" name="フリーフォーム 2474"/>
                <p:cNvSpPr/>
                <p:nvPr/>
              </p:nvSpPr>
              <p:spPr>
                <a:xfrm>
                  <a:off x="1272310" y="6276962"/>
                  <a:ext cx="273031" cy="387351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6" name="フリーフォーム 2475"/>
                <p:cNvSpPr/>
                <p:nvPr/>
              </p:nvSpPr>
              <p:spPr>
                <a:xfrm>
                  <a:off x="1296122" y="6262675"/>
                  <a:ext cx="647654" cy="701673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7" name="フリーフォーム 2476"/>
                <p:cNvSpPr/>
                <p:nvPr/>
              </p:nvSpPr>
              <p:spPr>
                <a:xfrm>
                  <a:off x="1877107" y="6305535"/>
                  <a:ext cx="373035" cy="590548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8" name="フリーフォーム 2477"/>
                <p:cNvSpPr/>
                <p:nvPr/>
              </p:nvSpPr>
              <p:spPr>
                <a:xfrm>
                  <a:off x="1258024" y="6672248"/>
                  <a:ext cx="461929" cy="466724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9" name="フリーフォーム 2478"/>
                <p:cNvSpPr/>
                <p:nvPr/>
              </p:nvSpPr>
              <p:spPr>
                <a:xfrm>
                  <a:off x="1273897" y="7105635"/>
                  <a:ext cx="574634" cy="463548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0" name="フリーフォーム 2479"/>
                <p:cNvSpPr/>
                <p:nvPr/>
              </p:nvSpPr>
              <p:spPr>
                <a:xfrm>
                  <a:off x="2000922" y="6797660"/>
                  <a:ext cx="95244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1" name="フリーフォーム 2480"/>
                <p:cNvSpPr/>
                <p:nvPr/>
              </p:nvSpPr>
              <p:spPr>
                <a:xfrm>
                  <a:off x="1616773" y="6773847"/>
                  <a:ext cx="419071" cy="371473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2" name="フリーフォーム 2481"/>
                <p:cNvSpPr/>
                <p:nvPr/>
              </p:nvSpPr>
              <p:spPr>
                <a:xfrm>
                  <a:off x="1896155" y="6862750"/>
                  <a:ext cx="382561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3" name="フリーフォーム 2482"/>
                <p:cNvSpPr/>
                <p:nvPr/>
              </p:nvSpPr>
              <p:spPr>
                <a:xfrm>
                  <a:off x="1419937" y="7034198"/>
                  <a:ext cx="582573" cy="776286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4" name="フリーフォーム 2483"/>
                <p:cNvSpPr/>
                <p:nvPr/>
              </p:nvSpPr>
              <p:spPr>
                <a:xfrm>
                  <a:off x="9968026" y="601662"/>
                  <a:ext cx="1044502" cy="1450973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5" name="フリーフォーム 2484"/>
                <p:cNvSpPr/>
                <p:nvPr/>
              </p:nvSpPr>
              <p:spPr>
                <a:xfrm>
                  <a:off x="9798174" y="1066798"/>
                  <a:ext cx="376211" cy="642938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6" name="フリーフォーム 2485"/>
                <p:cNvSpPr/>
                <p:nvPr/>
              </p:nvSpPr>
              <p:spPr>
                <a:xfrm>
                  <a:off x="9493396" y="1485895"/>
                  <a:ext cx="238109" cy="300039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7" name="フリーフォーム 2486"/>
                <p:cNvSpPr/>
                <p:nvPr/>
              </p:nvSpPr>
              <p:spPr>
                <a:xfrm>
                  <a:off x="9750554" y="1606547"/>
                  <a:ext cx="109530" cy="179387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8" name="フリーフォーム 2487"/>
                <p:cNvSpPr/>
                <p:nvPr/>
              </p:nvSpPr>
              <p:spPr>
                <a:xfrm>
                  <a:off x="9793414" y="1904995"/>
                  <a:ext cx="595271" cy="381000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9" name="フリーフォーム 2488"/>
                <p:cNvSpPr/>
                <p:nvPr/>
              </p:nvSpPr>
              <p:spPr>
                <a:xfrm>
                  <a:off x="8829868" y="2281234"/>
                  <a:ext cx="325415" cy="414337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0" name="フリーフォーム 2489"/>
                <p:cNvSpPr/>
                <p:nvPr/>
              </p:nvSpPr>
              <p:spPr>
                <a:xfrm>
                  <a:off x="9239413" y="1604959"/>
                  <a:ext cx="139689" cy="90487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1" name="フリーフォーム 2490"/>
                <p:cNvSpPr/>
                <p:nvPr/>
              </p:nvSpPr>
              <p:spPr>
                <a:xfrm>
                  <a:off x="9245764" y="1733547"/>
                  <a:ext cx="107942" cy="138111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2" name="フリーフォーム 2491"/>
                <p:cNvSpPr/>
                <p:nvPr/>
              </p:nvSpPr>
              <p:spPr>
                <a:xfrm>
                  <a:off x="9544192" y="1973260"/>
                  <a:ext cx="234934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3" name="フリーフォーム 2492"/>
                <p:cNvSpPr/>
                <p:nvPr/>
              </p:nvSpPr>
              <p:spPr>
                <a:xfrm>
                  <a:off x="9787064" y="2130421"/>
                  <a:ext cx="115881" cy="141287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4" name="フリーフォーム 2493"/>
                <p:cNvSpPr/>
                <p:nvPr/>
              </p:nvSpPr>
              <p:spPr>
                <a:xfrm>
                  <a:off x="8906063" y="1838321"/>
                  <a:ext cx="244456" cy="258763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5" name="フリーフォーム 2494"/>
                <p:cNvSpPr/>
                <p:nvPr/>
              </p:nvSpPr>
              <p:spPr>
                <a:xfrm>
                  <a:off x="9077500" y="1944683"/>
                  <a:ext cx="439708" cy="361949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6" name="フリーフォーム 2495"/>
                <p:cNvSpPr/>
                <p:nvPr/>
              </p:nvSpPr>
              <p:spPr>
                <a:xfrm>
                  <a:off x="9821986" y="1804984"/>
                  <a:ext cx="103179" cy="44451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7" name="フリーフォーム 2496"/>
                <p:cNvSpPr/>
                <p:nvPr/>
              </p:nvSpPr>
              <p:spPr>
                <a:xfrm>
                  <a:off x="9844210" y="2335209"/>
                  <a:ext cx="185725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8" name="フリーフォーム 2497"/>
                <p:cNvSpPr/>
                <p:nvPr/>
              </p:nvSpPr>
              <p:spPr>
                <a:xfrm>
                  <a:off x="10336302" y="2401883"/>
                  <a:ext cx="160326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9" name="フリーフォーム 2498"/>
                <p:cNvSpPr/>
                <p:nvPr/>
              </p:nvSpPr>
              <p:spPr>
                <a:xfrm>
                  <a:off x="9617215" y="2359019"/>
                  <a:ext cx="193661" cy="328613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0" name="フリーフォーム 2499"/>
                <p:cNvSpPr/>
                <p:nvPr/>
              </p:nvSpPr>
              <p:spPr>
                <a:xfrm>
                  <a:off x="9072740" y="2409819"/>
                  <a:ext cx="592096" cy="585788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1" name="フリーフォーム 2500"/>
                <p:cNvSpPr/>
                <p:nvPr/>
              </p:nvSpPr>
              <p:spPr>
                <a:xfrm>
                  <a:off x="7420266" y="2700331"/>
                  <a:ext cx="1271500" cy="1362071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2" name="フリーフォーム 2501"/>
                <p:cNvSpPr/>
                <p:nvPr/>
              </p:nvSpPr>
              <p:spPr>
                <a:xfrm>
                  <a:off x="8310792" y="2657471"/>
                  <a:ext cx="2876347" cy="2105020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3" name="フリーフォーム 2502"/>
                <p:cNvSpPr/>
                <p:nvPr/>
              </p:nvSpPr>
              <p:spPr>
                <a:xfrm>
                  <a:off x="11077609" y="4257666"/>
                  <a:ext cx="219060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4" name="フリーフォーム 2503"/>
                <p:cNvSpPr/>
                <p:nvPr/>
              </p:nvSpPr>
              <p:spPr>
                <a:xfrm>
                  <a:off x="8853680" y="4381491"/>
                  <a:ext cx="1990587" cy="1123949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5" name="フリーフォーム 2504"/>
                <p:cNvSpPr/>
                <p:nvPr/>
              </p:nvSpPr>
              <p:spPr>
                <a:xfrm>
                  <a:off x="7339311" y="3976681"/>
                  <a:ext cx="319064" cy="195262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6" name="フリーフォーム 2505"/>
                <p:cNvSpPr/>
                <p:nvPr/>
              </p:nvSpPr>
              <p:spPr>
                <a:xfrm>
                  <a:off x="9129886" y="5195877"/>
                  <a:ext cx="1004816" cy="719136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7" name="フリーフォーム 2506"/>
                <p:cNvSpPr/>
                <p:nvPr/>
              </p:nvSpPr>
              <p:spPr>
                <a:xfrm>
                  <a:off x="9939454" y="5786425"/>
                  <a:ext cx="144452" cy="180975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8" name="フリーフォーム 2507"/>
                <p:cNvSpPr/>
                <p:nvPr/>
              </p:nvSpPr>
              <p:spPr>
                <a:xfrm>
                  <a:off x="10215658" y="5587988"/>
                  <a:ext cx="344464" cy="131763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9" name="フリーフォーム 2508"/>
                <p:cNvSpPr/>
                <p:nvPr/>
              </p:nvSpPr>
              <p:spPr>
                <a:xfrm>
                  <a:off x="10539488" y="5729274"/>
                  <a:ext cx="123816" cy="71437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0" name="フリーフォーム 2509"/>
                <p:cNvSpPr/>
                <p:nvPr/>
              </p:nvSpPr>
              <p:spPr>
                <a:xfrm>
                  <a:off x="10634729" y="5719751"/>
                  <a:ext cx="142865" cy="76201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1" name="フリーフォーム 2510"/>
                <p:cNvSpPr/>
                <p:nvPr/>
              </p:nvSpPr>
              <p:spPr>
                <a:xfrm>
                  <a:off x="10782357" y="5759439"/>
                  <a:ext cx="73020" cy="41276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2" name="フリーフォーム 2511"/>
                <p:cNvSpPr/>
                <p:nvPr/>
              </p:nvSpPr>
              <p:spPr>
                <a:xfrm>
                  <a:off x="10069621" y="5867389"/>
                  <a:ext cx="180962" cy="125412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3" name="フリーフォーム 2512"/>
                <p:cNvSpPr/>
                <p:nvPr/>
              </p:nvSpPr>
              <p:spPr>
                <a:xfrm>
                  <a:off x="10021997" y="5921364"/>
                  <a:ext cx="107942" cy="80964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4" name="フリーフォーム 2513"/>
                <p:cNvSpPr/>
                <p:nvPr/>
              </p:nvSpPr>
              <p:spPr>
                <a:xfrm>
                  <a:off x="10110891" y="5902313"/>
                  <a:ext cx="138102" cy="166688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5" name="フリーフォーム 2514"/>
                <p:cNvSpPr/>
                <p:nvPr/>
              </p:nvSpPr>
              <p:spPr>
                <a:xfrm>
                  <a:off x="10155339" y="6064238"/>
                  <a:ext cx="126991" cy="100014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6" name="フリーフォーム 2515"/>
                <p:cNvSpPr/>
                <p:nvPr/>
              </p:nvSpPr>
              <p:spPr>
                <a:xfrm>
                  <a:off x="10277567" y="6107098"/>
                  <a:ext cx="206362" cy="104774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7" name="フリーフォーム 2516"/>
                <p:cNvSpPr/>
                <p:nvPr/>
              </p:nvSpPr>
              <p:spPr>
                <a:xfrm>
                  <a:off x="10391857" y="6024550"/>
                  <a:ext cx="401610" cy="547684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8" name="フリーフォーム 2517"/>
                <p:cNvSpPr/>
                <p:nvPr/>
              </p:nvSpPr>
              <p:spPr>
                <a:xfrm>
                  <a:off x="10322013" y="6402374"/>
                  <a:ext cx="214297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19" name="フリーフォーム 2518"/>
                <p:cNvSpPr/>
                <p:nvPr/>
              </p:nvSpPr>
              <p:spPr>
                <a:xfrm>
                  <a:off x="10322013" y="6483335"/>
                  <a:ext cx="428594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0" name="フリーフォーム 2519"/>
                <p:cNvSpPr/>
                <p:nvPr/>
              </p:nvSpPr>
              <p:spPr>
                <a:xfrm>
                  <a:off x="10596632" y="6026138"/>
                  <a:ext cx="433357" cy="417512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1" name="フリーフォーム 2520"/>
                <p:cNvSpPr/>
                <p:nvPr/>
              </p:nvSpPr>
              <p:spPr>
                <a:xfrm>
                  <a:off x="10996654" y="6169012"/>
                  <a:ext cx="157151" cy="241301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2" name="フリーフォーム 2521"/>
                <p:cNvSpPr/>
                <p:nvPr/>
              </p:nvSpPr>
              <p:spPr>
                <a:xfrm>
                  <a:off x="11107772" y="6245213"/>
                  <a:ext cx="141277" cy="166688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3" name="フリーフォーム 2522"/>
                <p:cNvSpPr/>
                <p:nvPr/>
              </p:nvSpPr>
              <p:spPr>
                <a:xfrm>
                  <a:off x="11222065" y="6262675"/>
                  <a:ext cx="112705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4" name="フリーフォーム 2523"/>
                <p:cNvSpPr/>
                <p:nvPr/>
              </p:nvSpPr>
              <p:spPr>
                <a:xfrm>
                  <a:off x="10510913" y="7119922"/>
                  <a:ext cx="257158" cy="1787522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5" name="フリーフォーム 2524"/>
                <p:cNvSpPr/>
                <p:nvPr/>
              </p:nvSpPr>
              <p:spPr>
                <a:xfrm>
                  <a:off x="10582346" y="7292961"/>
                  <a:ext cx="639719" cy="1617658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6" name="フリーフォーム 2525"/>
                <p:cNvSpPr/>
                <p:nvPr/>
              </p:nvSpPr>
              <p:spPr>
                <a:xfrm>
                  <a:off x="10702986" y="6819886"/>
                  <a:ext cx="422247" cy="501648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7" name="フリーフォーム 2526"/>
                <p:cNvSpPr/>
                <p:nvPr/>
              </p:nvSpPr>
              <p:spPr>
                <a:xfrm>
                  <a:off x="10931572" y="7192946"/>
                  <a:ext cx="288905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8" name="フリーフォーム 2527"/>
                <p:cNvSpPr/>
                <p:nvPr/>
              </p:nvSpPr>
              <p:spPr>
                <a:xfrm>
                  <a:off x="11068087" y="7619982"/>
                  <a:ext cx="190485" cy="219075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9" name="フリーフォーム 2528"/>
                <p:cNvSpPr/>
                <p:nvPr/>
              </p:nvSpPr>
              <p:spPr>
                <a:xfrm>
                  <a:off x="10579170" y="6288073"/>
                  <a:ext cx="1309595" cy="1489070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0" name="フリーフォーム 2529"/>
                <p:cNvSpPr/>
                <p:nvPr/>
              </p:nvSpPr>
              <p:spPr>
                <a:xfrm>
                  <a:off x="2897795" y="1168397"/>
                  <a:ext cx="98420" cy="119064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1" name="フリーフォーム 2530"/>
                <p:cNvSpPr/>
                <p:nvPr/>
              </p:nvSpPr>
              <p:spPr>
                <a:xfrm>
                  <a:off x="3029550" y="1096960"/>
                  <a:ext cx="58734" cy="128588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2" name="フリーフォーム 2531"/>
                <p:cNvSpPr/>
                <p:nvPr/>
              </p:nvSpPr>
              <p:spPr>
                <a:xfrm>
                  <a:off x="2773976" y="1271583"/>
                  <a:ext cx="119053" cy="87312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3" name="フリーフォーム 2532"/>
                <p:cNvSpPr/>
                <p:nvPr/>
              </p:nvSpPr>
              <p:spPr>
                <a:xfrm>
                  <a:off x="2467610" y="1173157"/>
                  <a:ext cx="173027" cy="161924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4" name="フリーフォーム 2533"/>
                <p:cNvSpPr/>
                <p:nvPr/>
              </p:nvSpPr>
              <p:spPr>
                <a:xfrm>
                  <a:off x="2748580" y="1019168"/>
                  <a:ext cx="92069" cy="80964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5" name="フリーフォーム 2534"/>
                <p:cNvSpPr/>
                <p:nvPr/>
              </p:nvSpPr>
              <p:spPr>
                <a:xfrm>
                  <a:off x="2724768" y="1125533"/>
                  <a:ext cx="149215" cy="104774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6" name="フリーフォーム 2535"/>
                <p:cNvSpPr/>
                <p:nvPr/>
              </p:nvSpPr>
              <p:spPr>
                <a:xfrm>
                  <a:off x="2410467" y="1176332"/>
                  <a:ext cx="92069" cy="104774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7" name="フリーフォーム 2536"/>
                <p:cNvSpPr/>
                <p:nvPr/>
              </p:nvSpPr>
              <p:spPr>
                <a:xfrm>
                  <a:off x="2653355" y="1277937"/>
                  <a:ext cx="63494" cy="71437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345" name="テキスト ボックス 2344"/>
              <p:cNvSpPr txBox="1"/>
              <p:nvPr/>
            </p:nvSpPr>
            <p:spPr>
              <a:xfrm>
                <a:off x="676388" y="513538"/>
                <a:ext cx="889000" cy="258919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302" name="グループ化 2301"/>
            <p:cNvGrpSpPr/>
            <p:nvPr/>
          </p:nvGrpSpPr>
          <p:grpSpPr>
            <a:xfrm>
              <a:off x="459079" y="5449158"/>
              <a:ext cx="1734242" cy="135009"/>
              <a:chOff x="529065" y="2094968"/>
              <a:chExt cx="3043308" cy="247815"/>
            </a:xfrm>
          </p:grpSpPr>
          <p:sp>
            <p:nvSpPr>
              <p:cNvPr id="2340" name="正方形/長方形 233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41" name="正方形/長方形 2340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42" name="台形 2341"/>
              <p:cNvSpPr/>
              <p:nvPr/>
            </p:nvSpPr>
            <p:spPr>
              <a:xfrm>
                <a:off x="529066" y="2094968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03" name="グループ化 2302"/>
            <p:cNvGrpSpPr/>
            <p:nvPr/>
          </p:nvGrpSpPr>
          <p:grpSpPr>
            <a:xfrm>
              <a:off x="1516371" y="4720209"/>
              <a:ext cx="371356" cy="759455"/>
              <a:chOff x="1500191" y="5256910"/>
              <a:chExt cx="593730" cy="1214231"/>
            </a:xfrm>
          </p:grpSpPr>
          <p:sp>
            <p:nvSpPr>
              <p:cNvPr id="2324" name="円/楕円 637"/>
              <p:cNvSpPr/>
              <p:nvPr/>
            </p:nvSpPr>
            <p:spPr>
              <a:xfrm rot="1800000" flipH="1">
                <a:off x="1754521" y="5300272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25" name="円/楕円 636"/>
              <p:cNvSpPr/>
              <p:nvPr/>
            </p:nvSpPr>
            <p:spPr>
              <a:xfrm rot="19800000">
                <a:off x="1540088" y="5256910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26" name="円/楕円 614"/>
              <p:cNvSpPr/>
              <p:nvPr/>
            </p:nvSpPr>
            <p:spPr>
              <a:xfrm rot="900000" flipH="1">
                <a:off x="1965230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27" name="円/楕円 613"/>
              <p:cNvSpPr/>
              <p:nvPr/>
            </p:nvSpPr>
            <p:spPr>
              <a:xfrm rot="20700000">
                <a:off x="154079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28" name="台形 2327"/>
              <p:cNvSpPr/>
              <p:nvPr/>
            </p:nvSpPr>
            <p:spPr>
              <a:xfrm>
                <a:off x="1703690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29" name="台形 2328"/>
              <p:cNvSpPr/>
              <p:nvPr/>
            </p:nvSpPr>
            <p:spPr>
              <a:xfrm rot="10800000">
                <a:off x="1628997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0" name="台形 2329"/>
              <p:cNvSpPr/>
              <p:nvPr/>
            </p:nvSpPr>
            <p:spPr>
              <a:xfrm rot="10800000" flipV="1">
                <a:off x="1752386" y="5912721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1" name="円/楕円 446"/>
              <p:cNvSpPr/>
              <p:nvPr/>
            </p:nvSpPr>
            <p:spPr>
              <a:xfrm>
                <a:off x="1586865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2" name="フリーフォーム 2331"/>
              <p:cNvSpPr/>
              <p:nvPr/>
            </p:nvSpPr>
            <p:spPr>
              <a:xfrm>
                <a:off x="1500191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525283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3" name="台形 2332"/>
              <p:cNvSpPr/>
              <p:nvPr/>
            </p:nvSpPr>
            <p:spPr>
              <a:xfrm rot="10800000">
                <a:off x="1752386" y="5838748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4" name="フリーフォーム 2333"/>
              <p:cNvSpPr/>
              <p:nvPr/>
            </p:nvSpPr>
            <p:spPr>
              <a:xfrm rot="10800000">
                <a:off x="1628997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5" name="フリーフォーム 2334"/>
              <p:cNvSpPr/>
              <p:nvPr/>
            </p:nvSpPr>
            <p:spPr>
              <a:xfrm flipH="1">
                <a:off x="1581912" y="5822876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6" name="角丸四角形 2335"/>
              <p:cNvSpPr/>
              <p:nvPr/>
            </p:nvSpPr>
            <p:spPr>
              <a:xfrm>
                <a:off x="1666289" y="54960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7" name="角丸四角形 2336"/>
              <p:cNvSpPr/>
              <p:nvPr/>
            </p:nvSpPr>
            <p:spPr>
              <a:xfrm>
                <a:off x="1864605" y="54960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8" name="フリーフォーム 2337"/>
              <p:cNvSpPr/>
              <p:nvPr/>
            </p:nvSpPr>
            <p:spPr>
              <a:xfrm rot="1800000">
                <a:off x="1620550" y="5276930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39" name="フリーフォーム 2338"/>
              <p:cNvSpPr/>
              <p:nvPr/>
            </p:nvSpPr>
            <p:spPr>
              <a:xfrm rot="1800000">
                <a:off x="1669125" y="526520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04" name="グループ化 2303"/>
            <p:cNvGrpSpPr/>
            <p:nvPr/>
          </p:nvGrpSpPr>
          <p:grpSpPr>
            <a:xfrm>
              <a:off x="1527909" y="5309092"/>
              <a:ext cx="339583" cy="132679"/>
              <a:chOff x="767273" y="4536421"/>
              <a:chExt cx="523112" cy="204386"/>
            </a:xfrm>
          </p:grpSpPr>
          <p:sp>
            <p:nvSpPr>
              <p:cNvPr id="2308" name="角丸四角形 2307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09" name="角丸四角形 2308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310" name="グループ化 2309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2317" name="台形 2316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318" name="グループ化 2317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2319" name="角丸四角形 2318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20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21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22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323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311" name="グループ化 2310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2312" name="角丸四角形 2311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13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14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15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16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305" name="グループ化 2304"/>
            <p:cNvGrpSpPr/>
            <p:nvPr/>
          </p:nvGrpSpPr>
          <p:grpSpPr>
            <a:xfrm>
              <a:off x="1382066" y="5178802"/>
              <a:ext cx="636053" cy="271791"/>
              <a:chOff x="686482" y="5308267"/>
              <a:chExt cx="1016933" cy="434544"/>
            </a:xfrm>
          </p:grpSpPr>
          <p:sp>
            <p:nvSpPr>
              <p:cNvPr id="2306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07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538" name="グループ化 2537"/>
          <p:cNvGrpSpPr/>
          <p:nvPr/>
        </p:nvGrpSpPr>
        <p:grpSpPr>
          <a:xfrm>
            <a:off x="2207984" y="4948743"/>
            <a:ext cx="1734242" cy="1150205"/>
            <a:chOff x="2269069" y="4433962"/>
            <a:chExt cx="1734242" cy="1150205"/>
          </a:xfrm>
        </p:grpSpPr>
        <p:grpSp>
          <p:nvGrpSpPr>
            <p:cNvPr id="2539" name="グループ化 2538"/>
            <p:cNvGrpSpPr/>
            <p:nvPr/>
          </p:nvGrpSpPr>
          <p:grpSpPr>
            <a:xfrm>
              <a:off x="2307198" y="4433962"/>
              <a:ext cx="1657985" cy="1081445"/>
              <a:chOff x="2307198" y="356982"/>
              <a:chExt cx="1657985" cy="1081445"/>
            </a:xfrm>
          </p:grpSpPr>
          <p:grpSp>
            <p:nvGrpSpPr>
              <p:cNvPr id="2581" name="グループ化 2580"/>
              <p:cNvGrpSpPr/>
              <p:nvPr/>
            </p:nvGrpSpPr>
            <p:grpSpPr>
              <a:xfrm>
                <a:off x="2307198" y="356982"/>
                <a:ext cx="1657985" cy="1081445"/>
                <a:chOff x="3851385" y="357740"/>
                <a:chExt cx="3043308" cy="1985043"/>
              </a:xfrm>
            </p:grpSpPr>
            <p:sp>
              <p:nvSpPr>
                <p:cNvPr id="2583" name="正方形/長方形 2582"/>
                <p:cNvSpPr/>
                <p:nvPr/>
              </p:nvSpPr>
              <p:spPr>
                <a:xfrm>
                  <a:off x="3851385" y="357740"/>
                  <a:ext cx="3043308" cy="1985043"/>
                </a:xfrm>
                <a:prstGeom prst="rect">
                  <a:avLst/>
                </a:prstGeom>
                <a:pattFill prst="dotGri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84" name="正方形/長方形 2583"/>
                <p:cNvSpPr/>
                <p:nvPr/>
              </p:nvSpPr>
              <p:spPr>
                <a:xfrm>
                  <a:off x="3985260" y="501171"/>
                  <a:ext cx="1905000" cy="1337278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582" name="テキスト ボックス 2581"/>
              <p:cNvSpPr txBox="1"/>
              <p:nvPr/>
            </p:nvSpPr>
            <p:spPr>
              <a:xfrm>
                <a:off x="2470590" y="725983"/>
                <a:ext cx="856923" cy="129278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Gothic" panose="020B0502020202020204" pitchFamily="34" charset="0"/>
                    <a:ea typeface="ＭＳ Ｐゴシック" panose="020B0600070205080204" pitchFamily="50" charset="-128"/>
                  </a:rPr>
                  <a:t>HOT NEWS</a:t>
                </a:r>
                <a:endParaRPr kumimoji="0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Gothic" panose="020B0502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540" name="グループ化 2539"/>
            <p:cNvGrpSpPr/>
            <p:nvPr/>
          </p:nvGrpSpPr>
          <p:grpSpPr>
            <a:xfrm>
              <a:off x="2269069" y="5450176"/>
              <a:ext cx="1734242" cy="133991"/>
              <a:chOff x="529065" y="2096837"/>
              <a:chExt cx="3043308" cy="245946"/>
            </a:xfrm>
          </p:grpSpPr>
          <p:sp>
            <p:nvSpPr>
              <p:cNvPr id="2578" name="正方形/長方形 2577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9" name="正方形/長方形 2578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0" name="台形 2579"/>
              <p:cNvSpPr/>
              <p:nvPr/>
            </p:nvSpPr>
            <p:spPr>
              <a:xfrm>
                <a:off x="529066" y="209683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41" name="グループ化 2540"/>
            <p:cNvGrpSpPr/>
            <p:nvPr/>
          </p:nvGrpSpPr>
          <p:grpSpPr>
            <a:xfrm>
              <a:off x="3412760" y="4731079"/>
              <a:ext cx="371356" cy="748585"/>
              <a:chOff x="2985144" y="5274289"/>
              <a:chExt cx="593730" cy="1196852"/>
            </a:xfrm>
          </p:grpSpPr>
          <p:sp>
            <p:nvSpPr>
              <p:cNvPr id="2562" name="月 2561"/>
              <p:cNvSpPr/>
              <p:nvPr/>
            </p:nvSpPr>
            <p:spPr>
              <a:xfrm rot="18000000" flipH="1">
                <a:off x="3277583" y="5174205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3" name="台形 2562"/>
              <p:cNvSpPr/>
              <p:nvPr/>
            </p:nvSpPr>
            <p:spPr>
              <a:xfrm>
                <a:off x="3188643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4" name="台形 2563"/>
              <p:cNvSpPr/>
              <p:nvPr/>
            </p:nvSpPr>
            <p:spPr>
              <a:xfrm rot="10800000">
                <a:off x="311395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5" name="台形 2564"/>
              <p:cNvSpPr/>
              <p:nvPr/>
            </p:nvSpPr>
            <p:spPr>
              <a:xfrm rot="10800000" flipV="1">
                <a:off x="323733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6" name="台形 2565"/>
              <p:cNvSpPr/>
              <p:nvPr/>
            </p:nvSpPr>
            <p:spPr>
              <a:xfrm rot="10800000">
                <a:off x="323733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7" name="フリーフォーム 2566"/>
              <p:cNvSpPr/>
              <p:nvPr/>
            </p:nvSpPr>
            <p:spPr>
              <a:xfrm rot="10800000">
                <a:off x="311395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8" name="フリーフォーム 2567"/>
              <p:cNvSpPr/>
              <p:nvPr/>
            </p:nvSpPr>
            <p:spPr>
              <a:xfrm>
                <a:off x="298514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69" name="フリーフォーム 2568"/>
              <p:cNvSpPr/>
              <p:nvPr/>
            </p:nvSpPr>
            <p:spPr>
              <a:xfrm flipH="1">
                <a:off x="308872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0" name="フリーフォーム 2569"/>
              <p:cNvSpPr/>
              <p:nvPr/>
            </p:nvSpPr>
            <p:spPr>
              <a:xfrm>
                <a:off x="321934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1" name="円/楕円 617"/>
              <p:cNvSpPr/>
              <p:nvPr/>
            </p:nvSpPr>
            <p:spPr>
              <a:xfrm rot="900000" flipH="1">
                <a:off x="3442832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2" name="円/楕円 618"/>
              <p:cNvSpPr/>
              <p:nvPr/>
            </p:nvSpPr>
            <p:spPr>
              <a:xfrm rot="20700000">
                <a:off x="3027918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3" name="円/楕円 621"/>
              <p:cNvSpPr/>
              <p:nvPr/>
            </p:nvSpPr>
            <p:spPr>
              <a:xfrm>
                <a:off x="3071818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4" name="角丸四角形 2573"/>
              <p:cNvSpPr/>
              <p:nvPr/>
            </p:nvSpPr>
            <p:spPr>
              <a:xfrm>
                <a:off x="3153416" y="55138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5" name="角丸四角形 2574"/>
              <p:cNvSpPr/>
              <p:nvPr/>
            </p:nvSpPr>
            <p:spPr>
              <a:xfrm>
                <a:off x="3351732" y="55138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6" name="月 2575"/>
              <p:cNvSpPr/>
              <p:nvPr/>
            </p:nvSpPr>
            <p:spPr>
              <a:xfrm rot="3600000">
                <a:off x="3100798" y="5159967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7" name="フリーフォーム 2576"/>
              <p:cNvSpPr/>
              <p:nvPr/>
            </p:nvSpPr>
            <p:spPr>
              <a:xfrm rot="2576703">
                <a:off x="3242046" y="5293402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42" name="グループ化 2541"/>
            <p:cNvGrpSpPr/>
            <p:nvPr/>
          </p:nvGrpSpPr>
          <p:grpSpPr>
            <a:xfrm>
              <a:off x="3423787" y="5309092"/>
              <a:ext cx="339583" cy="132679"/>
              <a:chOff x="767273" y="4536421"/>
              <a:chExt cx="523112" cy="204386"/>
            </a:xfrm>
          </p:grpSpPr>
          <p:sp>
            <p:nvSpPr>
              <p:cNvPr id="2546" name="角丸四角形 2545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7" name="角丸四角形 2546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548" name="グループ化 2547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2555" name="台形 2554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556" name="グループ化 2555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2557" name="角丸四角形 2556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58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59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60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561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49" name="グループ化 2548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2550" name="角丸四角形 2549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1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2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3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4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43" name="グループ化 2542"/>
            <p:cNvGrpSpPr/>
            <p:nvPr/>
          </p:nvGrpSpPr>
          <p:grpSpPr>
            <a:xfrm>
              <a:off x="3277944" y="5178802"/>
              <a:ext cx="636053" cy="271791"/>
              <a:chOff x="686482" y="5308267"/>
              <a:chExt cx="1016933" cy="434544"/>
            </a:xfrm>
          </p:grpSpPr>
          <p:sp>
            <p:nvSpPr>
              <p:cNvPr id="2544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45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585" name="グループ化 2584"/>
          <p:cNvGrpSpPr/>
          <p:nvPr/>
        </p:nvGrpSpPr>
        <p:grpSpPr>
          <a:xfrm>
            <a:off x="4089131" y="4948743"/>
            <a:ext cx="1734242" cy="1150205"/>
            <a:chOff x="4078619" y="4433962"/>
            <a:chExt cx="1734242" cy="1150205"/>
          </a:xfrm>
        </p:grpSpPr>
        <p:grpSp>
          <p:nvGrpSpPr>
            <p:cNvPr id="2586" name="グループ化 2585"/>
            <p:cNvGrpSpPr/>
            <p:nvPr/>
          </p:nvGrpSpPr>
          <p:grpSpPr>
            <a:xfrm>
              <a:off x="4116748" y="4433962"/>
              <a:ext cx="1657985" cy="1081445"/>
              <a:chOff x="529065" y="2613260"/>
              <a:chExt cx="3043308" cy="1985043"/>
            </a:xfrm>
          </p:grpSpPr>
          <p:sp>
            <p:nvSpPr>
              <p:cNvPr id="2628" name="正方形/長方形 2627"/>
              <p:cNvSpPr/>
              <p:nvPr/>
            </p:nvSpPr>
            <p:spPr>
              <a:xfrm>
                <a:off x="529065" y="2613260"/>
                <a:ext cx="3043308" cy="1985043"/>
              </a:xfrm>
              <a:prstGeom prst="rect">
                <a:avLst/>
              </a:prstGeom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0070C0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9" name="テキスト ボックス 2628"/>
              <p:cNvSpPr txBox="1"/>
              <p:nvPr/>
            </p:nvSpPr>
            <p:spPr>
              <a:xfrm>
                <a:off x="2384273" y="2771950"/>
                <a:ext cx="1021518" cy="30638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ニュース</a:t>
                </a:r>
              </a:p>
            </p:txBody>
          </p:sp>
        </p:grpSp>
        <p:grpSp>
          <p:nvGrpSpPr>
            <p:cNvPr id="2587" name="グループ化 2586"/>
            <p:cNvGrpSpPr/>
            <p:nvPr/>
          </p:nvGrpSpPr>
          <p:grpSpPr>
            <a:xfrm>
              <a:off x="4078619" y="5448228"/>
              <a:ext cx="1734242" cy="135939"/>
              <a:chOff x="529065" y="2093260"/>
              <a:chExt cx="3043308" cy="249523"/>
            </a:xfrm>
          </p:grpSpPr>
          <p:sp>
            <p:nvSpPr>
              <p:cNvPr id="2625" name="正方形/長方形 2624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6" name="正方形/長方形 2625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7" name="台形 2626"/>
              <p:cNvSpPr/>
              <p:nvPr/>
            </p:nvSpPr>
            <p:spPr>
              <a:xfrm>
                <a:off x="529066" y="2093260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88" name="グループ化 2587"/>
            <p:cNvGrpSpPr/>
            <p:nvPr/>
          </p:nvGrpSpPr>
          <p:grpSpPr>
            <a:xfrm>
              <a:off x="4303633" y="4694144"/>
              <a:ext cx="384240" cy="789162"/>
              <a:chOff x="4640139" y="5215236"/>
              <a:chExt cx="614330" cy="1261727"/>
            </a:xfrm>
          </p:grpSpPr>
          <p:sp>
            <p:nvSpPr>
              <p:cNvPr id="2609" name="星 24 2608"/>
              <p:cNvSpPr/>
              <p:nvPr/>
            </p:nvSpPr>
            <p:spPr>
              <a:xfrm>
                <a:off x="4702455" y="5215236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0" name="円/楕円 624"/>
              <p:cNvSpPr/>
              <p:nvPr/>
            </p:nvSpPr>
            <p:spPr>
              <a:xfrm rot="900000" flipH="1">
                <a:off x="5103118" y="5499300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1" name="円/楕円 625"/>
              <p:cNvSpPr/>
              <p:nvPr/>
            </p:nvSpPr>
            <p:spPr>
              <a:xfrm rot="20700000">
                <a:off x="469797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2" name="台形 2611"/>
              <p:cNvSpPr/>
              <p:nvPr/>
            </p:nvSpPr>
            <p:spPr>
              <a:xfrm>
                <a:off x="4853481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3" name="台形 2612"/>
              <p:cNvSpPr/>
              <p:nvPr/>
            </p:nvSpPr>
            <p:spPr>
              <a:xfrm rot="10800000">
                <a:off x="4778788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4" name="円/楕円 511"/>
              <p:cNvSpPr/>
              <p:nvPr/>
            </p:nvSpPr>
            <p:spPr>
              <a:xfrm>
                <a:off x="4736656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5" name="台形 529"/>
              <p:cNvSpPr/>
              <p:nvPr/>
            </p:nvSpPr>
            <p:spPr>
              <a:xfrm rot="10800000" flipV="1">
                <a:off x="4886701" y="5912722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6" name="台形 2615"/>
              <p:cNvSpPr/>
              <p:nvPr/>
            </p:nvSpPr>
            <p:spPr>
              <a:xfrm rot="10800000">
                <a:off x="4902177" y="5838748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7" name="フリーフォーム 2616"/>
              <p:cNvSpPr/>
              <p:nvPr/>
            </p:nvSpPr>
            <p:spPr>
              <a:xfrm rot="10800000">
                <a:off x="4778788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8" name="フリーフォーム 2617"/>
              <p:cNvSpPr/>
              <p:nvPr/>
            </p:nvSpPr>
            <p:spPr>
              <a:xfrm>
                <a:off x="4649981" y="5838750"/>
                <a:ext cx="593730" cy="6382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9" name="フリーフォーム 2618"/>
              <p:cNvSpPr/>
              <p:nvPr/>
            </p:nvSpPr>
            <p:spPr>
              <a:xfrm>
                <a:off x="4640139" y="5838750"/>
                <a:ext cx="215336" cy="632391"/>
              </a:xfrm>
              <a:custGeom>
                <a:avLst/>
                <a:gdLst>
                  <a:gd name="connsiteX0" fmla="*/ 108480 w 215336"/>
                  <a:gd name="connsiteY0" fmla="*/ 0 h 632391"/>
                  <a:gd name="connsiteX1" fmla="*/ 142698 w 215336"/>
                  <a:gd name="connsiteY1" fmla="*/ 0 h 632391"/>
                  <a:gd name="connsiteX2" fmla="*/ 215336 w 215336"/>
                  <a:gd name="connsiteY2" fmla="*/ 537268 h 632391"/>
                  <a:gd name="connsiteX3" fmla="*/ 194157 w 215336"/>
                  <a:gd name="connsiteY3" fmla="*/ 632391 h 632391"/>
                  <a:gd name="connsiteX4" fmla="*/ 33253 w 215336"/>
                  <a:gd name="connsiteY4" fmla="*/ 632391 h 632391"/>
                  <a:gd name="connsiteX5" fmla="*/ 44263 w 215336"/>
                  <a:gd name="connsiteY5" fmla="*/ 580631 h 632391"/>
                  <a:gd name="connsiteX6" fmla="*/ 0 w 215336"/>
                  <a:gd name="connsiteY6" fmla="*/ 108480 h 632391"/>
                  <a:gd name="connsiteX7" fmla="*/ 108480 w 215336"/>
                  <a:gd name="connsiteY7" fmla="*/ 0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336" h="632391">
                    <a:moveTo>
                      <a:pt x="108480" y="0"/>
                    </a:moveTo>
                    <a:lnTo>
                      <a:pt x="142698" y="0"/>
                    </a:lnTo>
                    <a:lnTo>
                      <a:pt x="215336" y="537268"/>
                    </a:lnTo>
                    <a:lnTo>
                      <a:pt x="194157" y="632391"/>
                    </a:lnTo>
                    <a:lnTo>
                      <a:pt x="33253" y="632391"/>
                    </a:lnTo>
                    <a:lnTo>
                      <a:pt x="44263" y="580631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0" name="フリーフォーム 2619"/>
              <p:cNvSpPr/>
              <p:nvPr/>
            </p:nvSpPr>
            <p:spPr>
              <a:xfrm>
                <a:off x="4697567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1" name="フリーフォーム 2620"/>
              <p:cNvSpPr/>
              <p:nvPr/>
            </p:nvSpPr>
            <p:spPr>
              <a:xfrm flipH="1">
                <a:off x="5039133" y="5838750"/>
                <a:ext cx="215336" cy="632391"/>
              </a:xfrm>
              <a:custGeom>
                <a:avLst/>
                <a:gdLst>
                  <a:gd name="connsiteX0" fmla="*/ 142698 w 215336"/>
                  <a:gd name="connsiteY0" fmla="*/ 0 h 632391"/>
                  <a:gd name="connsiteX1" fmla="*/ 108480 w 215336"/>
                  <a:gd name="connsiteY1" fmla="*/ 0 h 632391"/>
                  <a:gd name="connsiteX2" fmla="*/ 0 w 215336"/>
                  <a:gd name="connsiteY2" fmla="*/ 108480 h 632391"/>
                  <a:gd name="connsiteX3" fmla="*/ 44263 w 215336"/>
                  <a:gd name="connsiteY3" fmla="*/ 580631 h 632391"/>
                  <a:gd name="connsiteX4" fmla="*/ 33253 w 215336"/>
                  <a:gd name="connsiteY4" fmla="*/ 632391 h 632391"/>
                  <a:gd name="connsiteX5" fmla="*/ 194157 w 215336"/>
                  <a:gd name="connsiteY5" fmla="*/ 632391 h 632391"/>
                  <a:gd name="connsiteX6" fmla="*/ 215336 w 215336"/>
                  <a:gd name="connsiteY6" fmla="*/ 537268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336" h="632391">
                    <a:moveTo>
                      <a:pt x="142698" y="0"/>
                    </a:moveTo>
                    <a:lnTo>
                      <a:pt x="108480" y="0"/>
                    </a:lnTo>
                    <a:cubicBezTo>
                      <a:pt x="48568" y="0"/>
                      <a:pt x="0" y="48568"/>
                      <a:pt x="0" y="108480"/>
                    </a:cubicBezTo>
                    <a:lnTo>
                      <a:pt x="44263" y="580631"/>
                    </a:lnTo>
                    <a:lnTo>
                      <a:pt x="33253" y="632391"/>
                    </a:lnTo>
                    <a:lnTo>
                      <a:pt x="194157" y="632391"/>
                    </a:lnTo>
                    <a:lnTo>
                      <a:pt x="215336" y="537268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2" name="フリーフォーム 2621"/>
              <p:cNvSpPr/>
              <p:nvPr/>
            </p:nvSpPr>
            <p:spPr>
              <a:xfrm flipH="1">
                <a:off x="5042981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3" name="角丸四角形 2622"/>
              <p:cNvSpPr/>
              <p:nvPr/>
            </p:nvSpPr>
            <p:spPr>
              <a:xfrm>
                <a:off x="4823469" y="550743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4" name="角丸四角形 2623"/>
              <p:cNvSpPr/>
              <p:nvPr/>
            </p:nvSpPr>
            <p:spPr>
              <a:xfrm>
                <a:off x="5021785" y="550743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589" name="グループ化 2588"/>
            <p:cNvGrpSpPr/>
            <p:nvPr/>
          </p:nvGrpSpPr>
          <p:grpSpPr>
            <a:xfrm>
              <a:off x="4321574" y="5305561"/>
              <a:ext cx="339583" cy="132679"/>
              <a:chOff x="767273" y="4536421"/>
              <a:chExt cx="523112" cy="204386"/>
            </a:xfrm>
          </p:grpSpPr>
          <p:sp>
            <p:nvSpPr>
              <p:cNvPr id="2593" name="角丸四角形 2592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4" name="角丸四角形 2593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595" name="グループ化 2594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2602" name="台形 2601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603" name="グループ化 2602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2604" name="角丸四角形 2603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05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06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07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08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596" name="グループ化 2595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2597" name="角丸四角形 2596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98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99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00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01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590" name="グループ化 2589"/>
            <p:cNvGrpSpPr/>
            <p:nvPr/>
          </p:nvGrpSpPr>
          <p:grpSpPr>
            <a:xfrm>
              <a:off x="4166200" y="5175271"/>
              <a:ext cx="655328" cy="271791"/>
              <a:chOff x="686482" y="5308267"/>
              <a:chExt cx="1016933" cy="434544"/>
            </a:xfrm>
          </p:grpSpPr>
          <p:sp>
            <p:nvSpPr>
              <p:cNvPr id="2591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92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630" name="グループ化 2629"/>
          <p:cNvGrpSpPr/>
          <p:nvPr/>
        </p:nvGrpSpPr>
        <p:grpSpPr>
          <a:xfrm>
            <a:off x="5950578" y="4948743"/>
            <a:ext cx="1734797" cy="1150205"/>
            <a:chOff x="5888054" y="4433962"/>
            <a:chExt cx="1734797" cy="1150205"/>
          </a:xfrm>
        </p:grpSpPr>
        <p:grpSp>
          <p:nvGrpSpPr>
            <p:cNvPr id="2631" name="グループ化 2630"/>
            <p:cNvGrpSpPr/>
            <p:nvPr/>
          </p:nvGrpSpPr>
          <p:grpSpPr>
            <a:xfrm>
              <a:off x="5926738" y="4433962"/>
              <a:ext cx="1657985" cy="1081445"/>
              <a:chOff x="3851385" y="2643740"/>
              <a:chExt cx="3043308" cy="1985043"/>
            </a:xfrm>
          </p:grpSpPr>
          <p:sp>
            <p:nvSpPr>
              <p:cNvPr id="2671" name="正方形/長方形 2670"/>
              <p:cNvSpPr/>
              <p:nvPr/>
            </p:nvSpPr>
            <p:spPr>
              <a:xfrm>
                <a:off x="3851385" y="2643740"/>
                <a:ext cx="3043308" cy="1985043"/>
              </a:xfrm>
              <a:prstGeom prst="rect">
                <a:avLst/>
              </a:prstGeom>
              <a:pattFill prst="dkHorz">
                <a:fgClr>
                  <a:srgbClr val="5B9BD5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672" name="グループ化 1215"/>
              <p:cNvGrpSpPr>
                <a:grpSpLocks/>
              </p:cNvGrpSpPr>
              <p:nvPr/>
            </p:nvGrpSpPr>
            <p:grpSpPr bwMode="auto">
              <a:xfrm>
                <a:off x="4120079" y="3005043"/>
                <a:ext cx="2425502" cy="1188230"/>
                <a:chOff x="288133" y="433386"/>
                <a:chExt cx="12403962" cy="8477234"/>
              </a:xfrm>
              <a:solidFill>
                <a:sysClr val="window" lastClr="FFFFFF"/>
              </a:solidFill>
            </p:grpSpPr>
            <p:sp>
              <p:nvSpPr>
                <p:cNvPr id="2674" name="フリーフォーム 2673"/>
                <p:cNvSpPr/>
                <p:nvPr/>
              </p:nvSpPr>
              <p:spPr>
                <a:xfrm>
                  <a:off x="4702697" y="6854811"/>
                  <a:ext cx="1361990" cy="1157289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75" name="フリーフォーム 2674"/>
                <p:cNvSpPr/>
                <p:nvPr/>
              </p:nvSpPr>
              <p:spPr>
                <a:xfrm>
                  <a:off x="5758324" y="8093061"/>
                  <a:ext cx="139688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76" name="フリーフォーム 2675"/>
                <p:cNvSpPr/>
                <p:nvPr/>
              </p:nvSpPr>
              <p:spPr>
                <a:xfrm>
                  <a:off x="6521862" y="7826358"/>
                  <a:ext cx="455584" cy="623891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2677" name="フリーフォーム 2676"/>
                <p:cNvSpPr/>
                <p:nvPr/>
              </p:nvSpPr>
              <p:spPr>
                <a:xfrm>
                  <a:off x="5683717" y="4100507"/>
                  <a:ext cx="95243" cy="454022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78" name="フリーフォーム 2677"/>
                <p:cNvSpPr/>
                <p:nvPr/>
              </p:nvSpPr>
              <p:spPr>
                <a:xfrm>
                  <a:off x="5610694" y="4592626"/>
                  <a:ext cx="200013" cy="212725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79" name="フリーフォーム 2678"/>
                <p:cNvSpPr/>
                <p:nvPr/>
              </p:nvSpPr>
              <p:spPr>
                <a:xfrm>
                  <a:off x="5331307" y="4835515"/>
                  <a:ext cx="360341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0" name="フリーフォーム 2679"/>
                <p:cNvSpPr/>
                <p:nvPr/>
              </p:nvSpPr>
              <p:spPr>
                <a:xfrm>
                  <a:off x="5367821" y="5133966"/>
                  <a:ext cx="68256" cy="71436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1" name="フリーフォーム 2680"/>
                <p:cNvSpPr/>
                <p:nvPr/>
              </p:nvSpPr>
              <p:spPr>
                <a:xfrm>
                  <a:off x="5291623" y="5149840"/>
                  <a:ext cx="49207" cy="122240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2" name="フリーフォーム 2681"/>
                <p:cNvSpPr/>
                <p:nvPr/>
              </p:nvSpPr>
              <p:spPr>
                <a:xfrm>
                  <a:off x="5143998" y="4943465"/>
                  <a:ext cx="119053" cy="177802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3" name="フリーフォーム 2682"/>
                <p:cNvSpPr/>
                <p:nvPr/>
              </p:nvSpPr>
              <p:spPr>
                <a:xfrm>
                  <a:off x="5097962" y="4725974"/>
                  <a:ext cx="207950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4" name="フリーフォーム 2683"/>
                <p:cNvSpPr/>
                <p:nvPr/>
              </p:nvSpPr>
              <p:spPr>
                <a:xfrm>
                  <a:off x="2348580" y="6915131"/>
                  <a:ext cx="249219" cy="530224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5" name="フリーフォーム 2684"/>
                <p:cNvSpPr/>
                <p:nvPr/>
              </p:nvSpPr>
              <p:spPr>
                <a:xfrm>
                  <a:off x="12236511" y="3176582"/>
                  <a:ext cx="376215" cy="266696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6" name="フリーフォーム 2685"/>
                <p:cNvSpPr/>
                <p:nvPr/>
              </p:nvSpPr>
              <p:spPr>
                <a:xfrm>
                  <a:off x="10611008" y="433386"/>
                  <a:ext cx="2081087" cy="3305167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2687" name="フリーフォーム 2686"/>
                <p:cNvSpPr/>
                <p:nvPr/>
              </p:nvSpPr>
              <p:spPr>
                <a:xfrm>
                  <a:off x="10025258" y="2371722"/>
                  <a:ext cx="976253" cy="1201736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8" name="フリーフォーム 2687"/>
                <p:cNvSpPr/>
                <p:nvPr/>
              </p:nvSpPr>
              <p:spPr>
                <a:xfrm>
                  <a:off x="3962971" y="1098549"/>
                  <a:ext cx="247634" cy="527049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89" name="フリーフォーム 2688"/>
                <p:cNvSpPr/>
                <p:nvPr/>
              </p:nvSpPr>
              <p:spPr>
                <a:xfrm>
                  <a:off x="4261397" y="1428748"/>
                  <a:ext cx="177787" cy="304800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0" name="フリーフォーム 2689"/>
                <p:cNvSpPr/>
                <p:nvPr/>
              </p:nvSpPr>
              <p:spPr>
                <a:xfrm>
                  <a:off x="1518372" y="1269994"/>
                  <a:ext cx="285733" cy="253997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1" name="フリーフォーム 2690"/>
                <p:cNvSpPr/>
                <p:nvPr/>
              </p:nvSpPr>
              <p:spPr>
                <a:xfrm>
                  <a:off x="1258035" y="1371595"/>
                  <a:ext cx="450823" cy="590545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2" name="フリーフォーム 2691"/>
                <p:cNvSpPr/>
                <p:nvPr/>
              </p:nvSpPr>
              <p:spPr>
                <a:xfrm>
                  <a:off x="2654948" y="1930399"/>
                  <a:ext cx="565115" cy="850898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3" name="フリーフォーム 2692"/>
                <p:cNvSpPr/>
                <p:nvPr/>
              </p:nvSpPr>
              <p:spPr>
                <a:xfrm>
                  <a:off x="5524973" y="2031992"/>
                  <a:ext cx="266684" cy="247647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4" name="フリーフォーム 2693"/>
                <p:cNvSpPr/>
                <p:nvPr/>
              </p:nvSpPr>
              <p:spPr>
                <a:xfrm>
                  <a:off x="5842454" y="2152648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5" name="フリーフォーム 2694"/>
                <p:cNvSpPr/>
                <p:nvPr/>
              </p:nvSpPr>
              <p:spPr>
                <a:xfrm>
                  <a:off x="5613870" y="2362197"/>
                  <a:ext cx="120644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6" name="フリーフォーム 2695"/>
                <p:cNvSpPr/>
                <p:nvPr/>
              </p:nvSpPr>
              <p:spPr>
                <a:xfrm>
                  <a:off x="1842199" y="1803393"/>
                  <a:ext cx="5505109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7" name="フリーフォーム 2696"/>
                <p:cNvSpPr/>
                <p:nvPr/>
              </p:nvSpPr>
              <p:spPr>
                <a:xfrm>
                  <a:off x="3855025" y="4232264"/>
                  <a:ext cx="1098482" cy="568321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8" name="フリーフォーム 2697"/>
                <p:cNvSpPr/>
                <p:nvPr/>
              </p:nvSpPr>
              <p:spPr>
                <a:xfrm>
                  <a:off x="1597741" y="2832093"/>
                  <a:ext cx="368273" cy="873122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99" name="フリーフォーム 2698"/>
                <p:cNvSpPr/>
                <p:nvPr/>
              </p:nvSpPr>
              <p:spPr>
                <a:xfrm>
                  <a:off x="1267557" y="2920994"/>
                  <a:ext cx="434949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0" name="フリーフォーム 2699"/>
                <p:cNvSpPr/>
                <p:nvPr/>
              </p:nvSpPr>
              <p:spPr>
                <a:xfrm>
                  <a:off x="1042148" y="2708270"/>
                  <a:ext cx="907997" cy="1146174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1" name="フリーフォーム 2700"/>
                <p:cNvSpPr/>
                <p:nvPr/>
              </p:nvSpPr>
              <p:spPr>
                <a:xfrm>
                  <a:off x="629424" y="4025896"/>
                  <a:ext cx="73022" cy="92076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2" name="フリーフォーム 2701"/>
                <p:cNvSpPr/>
                <p:nvPr/>
              </p:nvSpPr>
              <p:spPr>
                <a:xfrm>
                  <a:off x="537352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3" name="フリーフォーム 2702"/>
                <p:cNvSpPr/>
                <p:nvPr/>
              </p:nvSpPr>
              <p:spPr>
                <a:xfrm>
                  <a:off x="683397" y="3797291"/>
                  <a:ext cx="282557" cy="558797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4" name="フリーフォーム 2703"/>
                <p:cNvSpPr/>
                <p:nvPr/>
              </p:nvSpPr>
              <p:spPr>
                <a:xfrm>
                  <a:off x="3283563" y="4714866"/>
                  <a:ext cx="336530" cy="190501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5" name="フリーフォーム 2704"/>
                <p:cNvSpPr/>
                <p:nvPr/>
              </p:nvSpPr>
              <p:spPr>
                <a:xfrm>
                  <a:off x="3191491" y="4876787"/>
                  <a:ext cx="225414" cy="149229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6" name="フリーフォーム 2705"/>
                <p:cNvSpPr/>
                <p:nvPr/>
              </p:nvSpPr>
              <p:spPr>
                <a:xfrm>
                  <a:off x="2785114" y="4587868"/>
                  <a:ext cx="600038" cy="409575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7" name="フリーフォーム 2706"/>
                <p:cNvSpPr/>
                <p:nvPr/>
              </p:nvSpPr>
              <p:spPr>
                <a:xfrm>
                  <a:off x="2670827" y="4740265"/>
                  <a:ext cx="460350" cy="352422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8" name="フリーフォーム 2707"/>
                <p:cNvSpPr/>
                <p:nvPr/>
              </p:nvSpPr>
              <p:spPr>
                <a:xfrm>
                  <a:off x="2483507" y="4019540"/>
                  <a:ext cx="1361990" cy="812801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09" name="フリーフォーム 2708"/>
                <p:cNvSpPr/>
                <p:nvPr/>
              </p:nvSpPr>
              <p:spPr>
                <a:xfrm>
                  <a:off x="2610503" y="5502262"/>
                  <a:ext cx="184139" cy="98425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0" name="フリーフォーム 2709"/>
                <p:cNvSpPr/>
                <p:nvPr/>
              </p:nvSpPr>
              <p:spPr>
                <a:xfrm>
                  <a:off x="2089833" y="5226042"/>
                  <a:ext cx="685759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1" name="フリーフォーム 2710"/>
                <p:cNvSpPr/>
                <p:nvPr/>
              </p:nvSpPr>
              <p:spPr>
                <a:xfrm>
                  <a:off x="2664475" y="5518136"/>
                  <a:ext cx="263508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2" name="フリーフォーム 2711"/>
                <p:cNvSpPr/>
                <p:nvPr/>
              </p:nvSpPr>
              <p:spPr>
                <a:xfrm>
                  <a:off x="2350165" y="5768965"/>
                  <a:ext cx="330179" cy="225424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3" name="フリーフォーム 2712"/>
                <p:cNvSpPr/>
                <p:nvPr/>
              </p:nvSpPr>
              <p:spPr>
                <a:xfrm>
                  <a:off x="2283494" y="4695818"/>
                  <a:ext cx="184139" cy="114299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4" name="フリーフォーム 2713"/>
                <p:cNvSpPr/>
                <p:nvPr/>
              </p:nvSpPr>
              <p:spPr>
                <a:xfrm>
                  <a:off x="1772352" y="4768838"/>
                  <a:ext cx="634962" cy="292101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5" name="フリーフォーム 2714"/>
                <p:cNvSpPr/>
                <p:nvPr/>
              </p:nvSpPr>
              <p:spPr>
                <a:xfrm>
                  <a:off x="2366044" y="4791068"/>
                  <a:ext cx="117468" cy="133348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6" name="フリーフォーム 2715"/>
                <p:cNvSpPr/>
                <p:nvPr/>
              </p:nvSpPr>
              <p:spPr>
                <a:xfrm>
                  <a:off x="2420017" y="4768838"/>
                  <a:ext cx="155562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7" name="フリーフォーム 2716"/>
                <p:cNvSpPr/>
                <p:nvPr/>
              </p:nvSpPr>
              <p:spPr>
                <a:xfrm>
                  <a:off x="2102531" y="5006960"/>
                  <a:ext cx="209535" cy="209550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8" name="フリーフォーム 2717"/>
                <p:cNvSpPr/>
                <p:nvPr/>
              </p:nvSpPr>
              <p:spPr>
                <a:xfrm>
                  <a:off x="2096180" y="5165714"/>
                  <a:ext cx="139688" cy="206375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19" name="フリーフォーム 2718"/>
                <p:cNvSpPr/>
                <p:nvPr/>
              </p:nvSpPr>
              <p:spPr>
                <a:xfrm>
                  <a:off x="2235878" y="4987912"/>
                  <a:ext cx="311129" cy="361946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0" name="フリーフォーム 2719"/>
                <p:cNvSpPr/>
                <p:nvPr/>
              </p:nvSpPr>
              <p:spPr>
                <a:xfrm>
                  <a:off x="2391440" y="4886312"/>
                  <a:ext cx="650835" cy="638174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1" name="フリーフォーム 2720"/>
                <p:cNvSpPr/>
                <p:nvPr/>
              </p:nvSpPr>
              <p:spPr>
                <a:xfrm>
                  <a:off x="2940681" y="4956164"/>
                  <a:ext cx="380976" cy="625474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2" name="フリーフォーム 2721"/>
                <p:cNvSpPr/>
                <p:nvPr/>
              </p:nvSpPr>
              <p:spPr>
                <a:xfrm>
                  <a:off x="3610566" y="5289544"/>
                  <a:ext cx="266684" cy="180977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3" name="フリーフォーム 2722"/>
                <p:cNvSpPr/>
                <p:nvPr/>
              </p:nvSpPr>
              <p:spPr>
                <a:xfrm>
                  <a:off x="3870898" y="5467339"/>
                  <a:ext cx="133342" cy="190501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4" name="フリーフォーム 2723"/>
                <p:cNvSpPr/>
                <p:nvPr/>
              </p:nvSpPr>
              <p:spPr>
                <a:xfrm>
                  <a:off x="3864547" y="5397487"/>
                  <a:ext cx="126990" cy="69852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5" name="フリーフォーム 2724"/>
                <p:cNvSpPr/>
                <p:nvPr/>
              </p:nvSpPr>
              <p:spPr>
                <a:xfrm>
                  <a:off x="3991542" y="5381613"/>
                  <a:ext cx="314305" cy="733424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6" name="フリーフォーム 2725"/>
                <p:cNvSpPr/>
                <p:nvPr/>
              </p:nvSpPr>
              <p:spPr>
                <a:xfrm>
                  <a:off x="3121645" y="5006960"/>
                  <a:ext cx="796875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7" name="フリーフォーム 2726"/>
                <p:cNvSpPr/>
                <p:nvPr/>
              </p:nvSpPr>
              <p:spPr>
                <a:xfrm>
                  <a:off x="3585165" y="6099163"/>
                  <a:ext cx="95243" cy="152404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8" name="フリーフォーム 2727"/>
                <p:cNvSpPr/>
                <p:nvPr/>
              </p:nvSpPr>
              <p:spPr>
                <a:xfrm>
                  <a:off x="4185203" y="5721343"/>
                  <a:ext cx="276211" cy="527049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29" name="フリーフォーム 2728"/>
                <p:cNvSpPr/>
                <p:nvPr/>
              </p:nvSpPr>
              <p:spPr>
                <a:xfrm>
                  <a:off x="4277276" y="6238861"/>
                  <a:ext cx="133342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0" name="フリーフォーム 2729"/>
                <p:cNvSpPr/>
                <p:nvPr/>
              </p:nvSpPr>
              <p:spPr>
                <a:xfrm>
                  <a:off x="4112186" y="6270608"/>
                  <a:ext cx="361926" cy="409575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1" name="フリーフォーム 2730"/>
                <p:cNvSpPr/>
                <p:nvPr/>
              </p:nvSpPr>
              <p:spPr>
                <a:xfrm>
                  <a:off x="4477283" y="6683358"/>
                  <a:ext cx="577813" cy="114299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2" name="フリーフォーム 2731"/>
                <p:cNvSpPr/>
                <p:nvPr/>
              </p:nvSpPr>
              <p:spPr>
                <a:xfrm>
                  <a:off x="5026529" y="6775434"/>
                  <a:ext cx="177787" cy="88901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3" name="フリーフォーム 2732"/>
                <p:cNvSpPr/>
                <p:nvPr/>
              </p:nvSpPr>
              <p:spPr>
                <a:xfrm>
                  <a:off x="5658315" y="6578583"/>
                  <a:ext cx="457174" cy="282570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4" name="フリーフォーム 2733"/>
                <p:cNvSpPr/>
                <p:nvPr/>
              </p:nvSpPr>
              <p:spPr>
                <a:xfrm>
                  <a:off x="5318609" y="6480165"/>
                  <a:ext cx="352404" cy="330199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5" name="フリーフォーム 2734"/>
                <p:cNvSpPr/>
                <p:nvPr/>
              </p:nvSpPr>
              <p:spPr>
                <a:xfrm>
                  <a:off x="4950331" y="5499087"/>
                  <a:ext cx="66671" cy="139697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6" name="フリーフォーム 2735"/>
                <p:cNvSpPr/>
                <p:nvPr/>
              </p:nvSpPr>
              <p:spPr>
                <a:xfrm>
                  <a:off x="4940809" y="5778489"/>
                  <a:ext cx="104770" cy="222249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7" name="フリーフォーム 2736"/>
                <p:cNvSpPr/>
                <p:nvPr/>
              </p:nvSpPr>
              <p:spPr>
                <a:xfrm>
                  <a:off x="5042403" y="5940417"/>
                  <a:ext cx="114292" cy="152404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8" name="フリーフォーム 2737"/>
                <p:cNvSpPr/>
                <p:nvPr/>
              </p:nvSpPr>
              <p:spPr>
                <a:xfrm>
                  <a:off x="4997958" y="6032486"/>
                  <a:ext cx="69847" cy="101600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39" name="フリーフォーム 2738"/>
                <p:cNvSpPr/>
                <p:nvPr/>
              </p:nvSpPr>
              <p:spPr>
                <a:xfrm>
                  <a:off x="4982084" y="6127736"/>
                  <a:ext cx="193661" cy="133348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0" name="フリーフォーム 2739"/>
                <p:cNvSpPr/>
                <p:nvPr/>
              </p:nvSpPr>
              <p:spPr>
                <a:xfrm>
                  <a:off x="4572531" y="6308713"/>
                  <a:ext cx="473048" cy="381002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1" name="フリーフォーム 2740"/>
                <p:cNvSpPr/>
                <p:nvPr/>
              </p:nvSpPr>
              <p:spPr>
                <a:xfrm>
                  <a:off x="4642378" y="6203938"/>
                  <a:ext cx="266684" cy="234948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2" name="フリーフォーム 2741"/>
                <p:cNvSpPr/>
                <p:nvPr/>
              </p:nvSpPr>
              <p:spPr>
                <a:xfrm>
                  <a:off x="4280446" y="5622910"/>
                  <a:ext cx="244458" cy="327024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3" name="フリーフォーム 2742"/>
                <p:cNvSpPr/>
                <p:nvPr/>
              </p:nvSpPr>
              <p:spPr>
                <a:xfrm>
                  <a:off x="4337595" y="5578464"/>
                  <a:ext cx="253986" cy="587370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4" name="フリーフォーム 2743"/>
                <p:cNvSpPr/>
                <p:nvPr/>
              </p:nvSpPr>
              <p:spPr>
                <a:xfrm>
                  <a:off x="4353469" y="5905487"/>
                  <a:ext cx="187315" cy="180977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5" name="フリーフォーム 2744"/>
                <p:cNvSpPr/>
                <p:nvPr/>
              </p:nvSpPr>
              <p:spPr>
                <a:xfrm>
                  <a:off x="3391504" y="4140188"/>
                  <a:ext cx="2063623" cy="1568448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6" name="フリーフォーム 2745"/>
                <p:cNvSpPr/>
                <p:nvPr/>
              </p:nvSpPr>
              <p:spPr>
                <a:xfrm>
                  <a:off x="1677110" y="3733795"/>
                  <a:ext cx="177787" cy="165103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7" name="フリーフォーム 2746"/>
                <p:cNvSpPr/>
                <p:nvPr/>
              </p:nvSpPr>
              <p:spPr>
                <a:xfrm>
                  <a:off x="1607263" y="3851269"/>
                  <a:ext cx="228585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8" name="フリーフォーム 2747"/>
                <p:cNvSpPr/>
                <p:nvPr/>
              </p:nvSpPr>
              <p:spPr>
                <a:xfrm>
                  <a:off x="1692983" y="3971918"/>
                  <a:ext cx="288909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49" name="フリーフォーム 2748"/>
                <p:cNvSpPr/>
                <p:nvPr/>
              </p:nvSpPr>
              <p:spPr>
                <a:xfrm>
                  <a:off x="1645362" y="4213215"/>
                  <a:ext cx="606385" cy="441323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0" name="フリーフォーム 2749"/>
                <p:cNvSpPr/>
                <p:nvPr/>
              </p:nvSpPr>
              <p:spPr>
                <a:xfrm>
                  <a:off x="1365980" y="3959219"/>
                  <a:ext cx="434949" cy="422274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1" name="フリーフォーム 2750"/>
                <p:cNvSpPr/>
                <p:nvPr/>
              </p:nvSpPr>
              <p:spPr>
                <a:xfrm>
                  <a:off x="1169138" y="3857619"/>
                  <a:ext cx="92072" cy="196851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2" name="フリーフォーム 2751"/>
                <p:cNvSpPr/>
                <p:nvPr/>
              </p:nvSpPr>
              <p:spPr>
                <a:xfrm>
                  <a:off x="1086599" y="4038588"/>
                  <a:ext cx="311129" cy="450847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3" name="フリーフォーム 2752"/>
                <p:cNvSpPr/>
                <p:nvPr/>
              </p:nvSpPr>
              <p:spPr>
                <a:xfrm>
                  <a:off x="1318359" y="4276718"/>
                  <a:ext cx="206364" cy="149229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4" name="フリーフォーム 2753"/>
                <p:cNvSpPr/>
                <p:nvPr/>
              </p:nvSpPr>
              <p:spPr>
                <a:xfrm>
                  <a:off x="1467575" y="4375136"/>
                  <a:ext cx="196837" cy="88901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5" name="フリーフォーム 2754"/>
                <p:cNvSpPr/>
                <p:nvPr/>
              </p:nvSpPr>
              <p:spPr>
                <a:xfrm>
                  <a:off x="1010400" y="4137021"/>
                  <a:ext cx="120644" cy="155571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6" name="フリーフォーム 2755"/>
                <p:cNvSpPr/>
                <p:nvPr/>
              </p:nvSpPr>
              <p:spPr>
                <a:xfrm>
                  <a:off x="972301" y="4248138"/>
                  <a:ext cx="158738" cy="117474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7" name="フリーフォーム 2756"/>
                <p:cNvSpPr/>
                <p:nvPr/>
              </p:nvSpPr>
              <p:spPr>
                <a:xfrm>
                  <a:off x="727843" y="4295767"/>
                  <a:ext cx="523840" cy="441323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8" name="フリーフォーム 2757"/>
                <p:cNvSpPr/>
                <p:nvPr/>
              </p:nvSpPr>
              <p:spPr>
                <a:xfrm>
                  <a:off x="594501" y="4667237"/>
                  <a:ext cx="415899" cy="384177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59" name="フリーフォーム 2758"/>
                <p:cNvSpPr/>
                <p:nvPr/>
              </p:nvSpPr>
              <p:spPr>
                <a:xfrm>
                  <a:off x="581798" y="4705342"/>
                  <a:ext cx="85720" cy="317499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0" name="フリーフォーム 2759"/>
                <p:cNvSpPr/>
                <p:nvPr/>
              </p:nvSpPr>
              <p:spPr>
                <a:xfrm>
                  <a:off x="1807276" y="4441814"/>
                  <a:ext cx="104770" cy="165103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1" name="フリーフォーム 2760"/>
                <p:cNvSpPr/>
                <p:nvPr/>
              </p:nvSpPr>
              <p:spPr>
                <a:xfrm>
                  <a:off x="1591389" y="4451338"/>
                  <a:ext cx="304783" cy="231773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2" name="フリーフォーム 2761"/>
                <p:cNvSpPr/>
                <p:nvPr/>
              </p:nvSpPr>
              <p:spPr>
                <a:xfrm>
                  <a:off x="1648533" y="4664063"/>
                  <a:ext cx="238112" cy="139697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3" name="フリーフォーム 2762"/>
                <p:cNvSpPr/>
                <p:nvPr/>
              </p:nvSpPr>
              <p:spPr>
                <a:xfrm>
                  <a:off x="1572345" y="4806942"/>
                  <a:ext cx="180963" cy="241298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4" name="フリーフォーム 2763"/>
                <p:cNvSpPr/>
                <p:nvPr/>
              </p:nvSpPr>
              <p:spPr>
                <a:xfrm>
                  <a:off x="1669173" y="4778369"/>
                  <a:ext cx="142864" cy="85726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5" name="フリーフォーム 2764"/>
                <p:cNvSpPr/>
                <p:nvPr/>
              </p:nvSpPr>
              <p:spPr>
                <a:xfrm>
                  <a:off x="1145328" y="4525956"/>
                  <a:ext cx="365102" cy="481011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6" name="フリーフォーム 2765"/>
                <p:cNvSpPr/>
                <p:nvPr/>
              </p:nvSpPr>
              <p:spPr>
                <a:xfrm>
                  <a:off x="1164377" y="4476744"/>
                  <a:ext cx="150801" cy="76202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7" name="フリーフォーム 2766"/>
                <p:cNvSpPr/>
                <p:nvPr/>
              </p:nvSpPr>
              <p:spPr>
                <a:xfrm>
                  <a:off x="1310417" y="4402125"/>
                  <a:ext cx="177787" cy="138114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8" name="フリーフォーム 2767"/>
                <p:cNvSpPr/>
                <p:nvPr/>
              </p:nvSpPr>
              <p:spPr>
                <a:xfrm>
                  <a:off x="1453286" y="4438639"/>
                  <a:ext cx="234936" cy="128589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69" name="フリーフォーム 2768"/>
                <p:cNvSpPr/>
                <p:nvPr/>
              </p:nvSpPr>
              <p:spPr>
                <a:xfrm>
                  <a:off x="1591389" y="4752964"/>
                  <a:ext cx="96833" cy="92076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0" name="フリーフォーム 2769"/>
                <p:cNvSpPr/>
                <p:nvPr/>
              </p:nvSpPr>
              <p:spPr>
                <a:xfrm>
                  <a:off x="1545353" y="4554529"/>
                  <a:ext cx="141279" cy="212725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1" name="フリーフォーム 2770"/>
                <p:cNvSpPr/>
                <p:nvPr/>
              </p:nvSpPr>
              <p:spPr>
                <a:xfrm>
                  <a:off x="1391376" y="4543414"/>
                  <a:ext cx="200013" cy="87310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2" name="フリーフォーム 2771"/>
                <p:cNvSpPr/>
                <p:nvPr/>
              </p:nvSpPr>
              <p:spPr>
                <a:xfrm>
                  <a:off x="1373917" y="4592627"/>
                  <a:ext cx="203189" cy="190501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3" name="フリーフォーム 2772"/>
                <p:cNvSpPr/>
                <p:nvPr/>
              </p:nvSpPr>
              <p:spPr>
                <a:xfrm>
                  <a:off x="1529479" y="4752964"/>
                  <a:ext cx="61905" cy="152404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4" name="フリーフォーム 2773"/>
                <p:cNvSpPr/>
                <p:nvPr/>
              </p:nvSpPr>
              <p:spPr>
                <a:xfrm>
                  <a:off x="1716794" y="5205402"/>
                  <a:ext cx="417490" cy="428624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5" name="フリーフォーム 2774"/>
                <p:cNvSpPr/>
                <p:nvPr/>
              </p:nvSpPr>
              <p:spPr>
                <a:xfrm>
                  <a:off x="1219935" y="5187937"/>
                  <a:ext cx="539719" cy="547689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6" name="フリーフォーム 2775"/>
                <p:cNvSpPr/>
                <p:nvPr/>
              </p:nvSpPr>
              <p:spPr>
                <a:xfrm>
                  <a:off x="1135805" y="4968863"/>
                  <a:ext cx="176202" cy="355597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7" name="フリーフォーム 2776"/>
                <p:cNvSpPr/>
                <p:nvPr/>
              </p:nvSpPr>
              <p:spPr>
                <a:xfrm>
                  <a:off x="600848" y="5000618"/>
                  <a:ext cx="720682" cy="749298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8" name="フリーフォーム 2777"/>
                <p:cNvSpPr/>
                <p:nvPr/>
              </p:nvSpPr>
              <p:spPr>
                <a:xfrm>
                  <a:off x="311944" y="5062530"/>
                  <a:ext cx="555588" cy="600076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79" name="フリーフォーム 2778"/>
                <p:cNvSpPr/>
                <p:nvPr/>
              </p:nvSpPr>
              <p:spPr>
                <a:xfrm>
                  <a:off x="315119" y="5438766"/>
                  <a:ext cx="409548" cy="487361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0" name="フリーフォーム 2779"/>
                <p:cNvSpPr/>
                <p:nvPr/>
              </p:nvSpPr>
              <p:spPr>
                <a:xfrm>
                  <a:off x="481794" y="5516552"/>
                  <a:ext cx="549241" cy="576262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1" name="フリーフォーム 2780"/>
                <p:cNvSpPr/>
                <p:nvPr/>
              </p:nvSpPr>
              <p:spPr>
                <a:xfrm>
                  <a:off x="288133" y="5835635"/>
                  <a:ext cx="219062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2" name="フリーフォーム 2781"/>
                <p:cNvSpPr/>
                <p:nvPr/>
              </p:nvSpPr>
              <p:spPr>
                <a:xfrm>
                  <a:off x="405601" y="5988039"/>
                  <a:ext cx="225414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3" name="フリーフォーム 2782"/>
                <p:cNvSpPr/>
                <p:nvPr/>
              </p:nvSpPr>
              <p:spPr>
                <a:xfrm>
                  <a:off x="321466" y="5992804"/>
                  <a:ext cx="109531" cy="79377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4" name="フリーフォーム 2783"/>
                <p:cNvSpPr/>
                <p:nvPr/>
              </p:nvSpPr>
              <p:spPr>
                <a:xfrm>
                  <a:off x="434173" y="6107097"/>
                  <a:ext cx="120644" cy="122240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5" name="フリーフォーム 2784"/>
                <p:cNvSpPr/>
                <p:nvPr/>
              </p:nvSpPr>
              <p:spPr>
                <a:xfrm>
                  <a:off x="510371" y="6153142"/>
                  <a:ext cx="130166" cy="173036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6" name="フリーフォーム 2785"/>
                <p:cNvSpPr/>
                <p:nvPr/>
              </p:nvSpPr>
              <p:spPr>
                <a:xfrm>
                  <a:off x="600847" y="6073765"/>
                  <a:ext cx="204774" cy="250822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7" name="フリーフォーム 2786"/>
                <p:cNvSpPr/>
                <p:nvPr/>
              </p:nvSpPr>
              <p:spPr>
                <a:xfrm>
                  <a:off x="721491" y="5902313"/>
                  <a:ext cx="274621" cy="209550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8" name="フリーフォーム 2787"/>
                <p:cNvSpPr/>
                <p:nvPr/>
              </p:nvSpPr>
              <p:spPr>
                <a:xfrm>
                  <a:off x="905630" y="5586404"/>
                  <a:ext cx="544480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9" name="フリーフォーム 2788"/>
                <p:cNvSpPr/>
                <p:nvPr/>
              </p:nvSpPr>
              <p:spPr>
                <a:xfrm>
                  <a:off x="788162" y="6062650"/>
                  <a:ext cx="150806" cy="225424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0" name="フリーフォーム 2789"/>
                <p:cNvSpPr/>
                <p:nvPr/>
              </p:nvSpPr>
              <p:spPr>
                <a:xfrm>
                  <a:off x="905630" y="6067408"/>
                  <a:ext cx="61910" cy="185735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1" name="フリーフォーム 2790"/>
                <p:cNvSpPr/>
                <p:nvPr/>
              </p:nvSpPr>
              <p:spPr>
                <a:xfrm>
                  <a:off x="931026" y="6026136"/>
                  <a:ext cx="107941" cy="223840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2" name="フリーフォーム 2791"/>
                <p:cNvSpPr/>
                <p:nvPr/>
              </p:nvSpPr>
              <p:spPr>
                <a:xfrm>
                  <a:off x="1002463" y="5948350"/>
                  <a:ext cx="398440" cy="357188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3" name="フリーフォーム 2792"/>
                <p:cNvSpPr/>
                <p:nvPr/>
              </p:nvSpPr>
              <p:spPr>
                <a:xfrm>
                  <a:off x="1345340" y="5587988"/>
                  <a:ext cx="365102" cy="600076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4" name="フリーフォーム 2793"/>
                <p:cNvSpPr/>
                <p:nvPr/>
              </p:nvSpPr>
              <p:spPr>
                <a:xfrm>
                  <a:off x="1639010" y="5626085"/>
                  <a:ext cx="563530" cy="703260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5" name="フリーフォーム 2794"/>
                <p:cNvSpPr/>
                <p:nvPr/>
              </p:nvSpPr>
              <p:spPr>
                <a:xfrm>
                  <a:off x="1205652" y="6026136"/>
                  <a:ext cx="223823" cy="371471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6" name="フリーフォーム 2795"/>
                <p:cNvSpPr/>
                <p:nvPr/>
              </p:nvSpPr>
              <p:spPr>
                <a:xfrm>
                  <a:off x="2124756" y="5797538"/>
                  <a:ext cx="209535" cy="217490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7" name="フリーフォーム 2796"/>
                <p:cNvSpPr/>
                <p:nvPr/>
              </p:nvSpPr>
              <p:spPr>
                <a:xfrm>
                  <a:off x="2035860" y="5935651"/>
                  <a:ext cx="471458" cy="412750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8" name="フリーフォーム 2797"/>
                <p:cNvSpPr/>
                <p:nvPr/>
              </p:nvSpPr>
              <p:spPr>
                <a:xfrm>
                  <a:off x="2267620" y="5981689"/>
                  <a:ext cx="353990" cy="525465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99" name="フリーフォーム 2798"/>
                <p:cNvSpPr/>
                <p:nvPr/>
              </p:nvSpPr>
              <p:spPr>
                <a:xfrm>
                  <a:off x="2045382" y="6286482"/>
                  <a:ext cx="285733" cy="349247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0" name="フリーフォーム 2799"/>
                <p:cNvSpPr/>
                <p:nvPr/>
              </p:nvSpPr>
              <p:spPr>
                <a:xfrm>
                  <a:off x="1391376" y="6048367"/>
                  <a:ext cx="419075" cy="339723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1" name="フリーフォーム 2800"/>
                <p:cNvSpPr/>
                <p:nvPr/>
              </p:nvSpPr>
              <p:spPr>
                <a:xfrm>
                  <a:off x="1210413" y="6373799"/>
                  <a:ext cx="76193" cy="65087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2" name="フリーフォーム 2801"/>
                <p:cNvSpPr/>
                <p:nvPr/>
              </p:nvSpPr>
              <p:spPr>
                <a:xfrm>
                  <a:off x="1181836" y="6373799"/>
                  <a:ext cx="209535" cy="242889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3" name="フリーフォーム 2802"/>
                <p:cNvSpPr/>
                <p:nvPr/>
              </p:nvSpPr>
              <p:spPr>
                <a:xfrm>
                  <a:off x="1272317" y="6276965"/>
                  <a:ext cx="273035" cy="387352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4" name="フリーフォーム 2803"/>
                <p:cNvSpPr/>
                <p:nvPr/>
              </p:nvSpPr>
              <p:spPr>
                <a:xfrm>
                  <a:off x="1296133" y="6262675"/>
                  <a:ext cx="647660" cy="701676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5" name="フリーフォーム 2804"/>
                <p:cNvSpPr/>
                <p:nvPr/>
              </p:nvSpPr>
              <p:spPr>
                <a:xfrm>
                  <a:off x="1877122" y="6305538"/>
                  <a:ext cx="373039" cy="590545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6" name="フリーフォーム 2805"/>
                <p:cNvSpPr/>
                <p:nvPr/>
              </p:nvSpPr>
              <p:spPr>
                <a:xfrm>
                  <a:off x="1258034" y="6672250"/>
                  <a:ext cx="461935" cy="466721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7" name="フリーフォーム 2806"/>
                <p:cNvSpPr/>
                <p:nvPr/>
              </p:nvSpPr>
              <p:spPr>
                <a:xfrm>
                  <a:off x="1273908" y="7105633"/>
                  <a:ext cx="574637" cy="463546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8" name="フリーフォーム 2807"/>
                <p:cNvSpPr/>
                <p:nvPr/>
              </p:nvSpPr>
              <p:spPr>
                <a:xfrm>
                  <a:off x="2000937" y="6797658"/>
                  <a:ext cx="95243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09" name="フリーフォーム 2808"/>
                <p:cNvSpPr/>
                <p:nvPr/>
              </p:nvSpPr>
              <p:spPr>
                <a:xfrm>
                  <a:off x="1616785" y="6773850"/>
                  <a:ext cx="419075" cy="371471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0" name="フリーフォーム 2809"/>
                <p:cNvSpPr/>
                <p:nvPr/>
              </p:nvSpPr>
              <p:spPr>
                <a:xfrm>
                  <a:off x="1896172" y="6862751"/>
                  <a:ext cx="382566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1" name="フリーフォーム 2810"/>
                <p:cNvSpPr/>
                <p:nvPr/>
              </p:nvSpPr>
              <p:spPr>
                <a:xfrm>
                  <a:off x="1419948" y="7034197"/>
                  <a:ext cx="582579" cy="776287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2" name="フリーフォーム 2811"/>
                <p:cNvSpPr/>
                <p:nvPr/>
              </p:nvSpPr>
              <p:spPr>
                <a:xfrm>
                  <a:off x="9968109" y="601664"/>
                  <a:ext cx="1044509" cy="1450974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3" name="フリーフォーム 2812"/>
                <p:cNvSpPr/>
                <p:nvPr/>
              </p:nvSpPr>
              <p:spPr>
                <a:xfrm>
                  <a:off x="9798259" y="1066801"/>
                  <a:ext cx="376215" cy="642939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4" name="フリーフォーム 2813"/>
                <p:cNvSpPr/>
                <p:nvPr/>
              </p:nvSpPr>
              <p:spPr>
                <a:xfrm>
                  <a:off x="9493476" y="1485893"/>
                  <a:ext cx="238112" cy="300042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5" name="フリーフォーム 2814"/>
                <p:cNvSpPr/>
                <p:nvPr/>
              </p:nvSpPr>
              <p:spPr>
                <a:xfrm>
                  <a:off x="9750637" y="1606549"/>
                  <a:ext cx="109531" cy="179386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6" name="フリーフォーム 2815"/>
                <p:cNvSpPr/>
                <p:nvPr/>
              </p:nvSpPr>
              <p:spPr>
                <a:xfrm>
                  <a:off x="9793498" y="1904993"/>
                  <a:ext cx="595277" cy="381002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7" name="フリーフォーム 2816"/>
                <p:cNvSpPr/>
                <p:nvPr/>
              </p:nvSpPr>
              <p:spPr>
                <a:xfrm>
                  <a:off x="8829942" y="2281236"/>
                  <a:ext cx="325418" cy="414334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8" name="フリーフォーム 2817"/>
                <p:cNvSpPr/>
                <p:nvPr/>
              </p:nvSpPr>
              <p:spPr>
                <a:xfrm>
                  <a:off x="9239490" y="1604958"/>
                  <a:ext cx="139688" cy="90485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19" name="フリーフォーム 2818"/>
                <p:cNvSpPr/>
                <p:nvPr/>
              </p:nvSpPr>
              <p:spPr>
                <a:xfrm>
                  <a:off x="9245842" y="1733548"/>
                  <a:ext cx="107941" cy="138114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0" name="フリーフォーム 2819"/>
                <p:cNvSpPr/>
                <p:nvPr/>
              </p:nvSpPr>
              <p:spPr>
                <a:xfrm>
                  <a:off x="9544273" y="1973261"/>
                  <a:ext cx="234936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1" name="フリーフォーム 2820"/>
                <p:cNvSpPr/>
                <p:nvPr/>
              </p:nvSpPr>
              <p:spPr>
                <a:xfrm>
                  <a:off x="9787146" y="2130424"/>
                  <a:ext cx="115883" cy="141288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2" name="フリーフォーム 2821"/>
                <p:cNvSpPr/>
                <p:nvPr/>
              </p:nvSpPr>
              <p:spPr>
                <a:xfrm>
                  <a:off x="8906141" y="1838323"/>
                  <a:ext cx="244458" cy="258762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3" name="フリーフォーム 2822"/>
                <p:cNvSpPr/>
                <p:nvPr/>
              </p:nvSpPr>
              <p:spPr>
                <a:xfrm>
                  <a:off x="9077577" y="1944681"/>
                  <a:ext cx="439710" cy="361946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4" name="フリーフォーム 2823"/>
                <p:cNvSpPr/>
                <p:nvPr/>
              </p:nvSpPr>
              <p:spPr>
                <a:xfrm>
                  <a:off x="9822069" y="1804984"/>
                  <a:ext cx="103180" cy="44454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5" name="フリーフォーム 2824"/>
                <p:cNvSpPr/>
                <p:nvPr/>
              </p:nvSpPr>
              <p:spPr>
                <a:xfrm>
                  <a:off x="9844295" y="2335208"/>
                  <a:ext cx="185724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6" name="フリーフォーム 2825"/>
                <p:cNvSpPr/>
                <p:nvPr/>
              </p:nvSpPr>
              <p:spPr>
                <a:xfrm>
                  <a:off x="10336392" y="2401885"/>
                  <a:ext cx="160328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7" name="フリーフォーム 2826"/>
                <p:cNvSpPr/>
                <p:nvPr/>
              </p:nvSpPr>
              <p:spPr>
                <a:xfrm>
                  <a:off x="9617295" y="2359022"/>
                  <a:ext cx="193661" cy="328615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8" name="フリーフォーム 2827"/>
                <p:cNvSpPr/>
                <p:nvPr/>
              </p:nvSpPr>
              <p:spPr>
                <a:xfrm>
                  <a:off x="9072815" y="2409819"/>
                  <a:ext cx="592101" cy="585786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29" name="フリーフォーム 2828"/>
                <p:cNvSpPr/>
                <p:nvPr/>
              </p:nvSpPr>
              <p:spPr>
                <a:xfrm>
                  <a:off x="7420331" y="2700329"/>
                  <a:ext cx="1271509" cy="1362073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0" name="フリーフォーム 2829"/>
                <p:cNvSpPr/>
                <p:nvPr/>
              </p:nvSpPr>
              <p:spPr>
                <a:xfrm>
                  <a:off x="8310863" y="2657473"/>
                  <a:ext cx="2876372" cy="2105022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1" name="フリーフォーム 2830"/>
                <p:cNvSpPr/>
                <p:nvPr/>
              </p:nvSpPr>
              <p:spPr>
                <a:xfrm>
                  <a:off x="11077704" y="4257669"/>
                  <a:ext cx="219062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2" name="フリーフォーム 2831"/>
                <p:cNvSpPr/>
                <p:nvPr/>
              </p:nvSpPr>
              <p:spPr>
                <a:xfrm>
                  <a:off x="8853753" y="4381493"/>
                  <a:ext cx="1990605" cy="1123951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3" name="フリーフォーム 2832"/>
                <p:cNvSpPr/>
                <p:nvPr/>
              </p:nvSpPr>
              <p:spPr>
                <a:xfrm>
                  <a:off x="7339371" y="3976683"/>
                  <a:ext cx="319066" cy="195260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4" name="フリーフォーム 2833"/>
                <p:cNvSpPr/>
                <p:nvPr/>
              </p:nvSpPr>
              <p:spPr>
                <a:xfrm>
                  <a:off x="9129964" y="5195877"/>
                  <a:ext cx="1004825" cy="719134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5" name="フリーフォーム 2834"/>
                <p:cNvSpPr/>
                <p:nvPr/>
              </p:nvSpPr>
              <p:spPr>
                <a:xfrm>
                  <a:off x="9939537" y="5786422"/>
                  <a:ext cx="144455" cy="180977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6" name="フリーフォーム 2835"/>
                <p:cNvSpPr/>
                <p:nvPr/>
              </p:nvSpPr>
              <p:spPr>
                <a:xfrm>
                  <a:off x="10215743" y="5587988"/>
                  <a:ext cx="344467" cy="131764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7" name="フリーフォーム 2836"/>
                <p:cNvSpPr/>
                <p:nvPr/>
              </p:nvSpPr>
              <p:spPr>
                <a:xfrm>
                  <a:off x="10539576" y="5729276"/>
                  <a:ext cx="123820" cy="71436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8" name="フリーフォーム 2837"/>
                <p:cNvSpPr/>
                <p:nvPr/>
              </p:nvSpPr>
              <p:spPr>
                <a:xfrm>
                  <a:off x="10634818" y="5719752"/>
                  <a:ext cx="142864" cy="76202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39" name="フリーフォーム 2838"/>
                <p:cNvSpPr/>
                <p:nvPr/>
              </p:nvSpPr>
              <p:spPr>
                <a:xfrm>
                  <a:off x="10782449" y="5759440"/>
                  <a:ext cx="73022" cy="41279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0" name="フリーフォーム 2839"/>
                <p:cNvSpPr/>
                <p:nvPr/>
              </p:nvSpPr>
              <p:spPr>
                <a:xfrm>
                  <a:off x="10069709" y="5867390"/>
                  <a:ext cx="180963" cy="125415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1" name="フリーフォーム 2840"/>
                <p:cNvSpPr/>
                <p:nvPr/>
              </p:nvSpPr>
              <p:spPr>
                <a:xfrm>
                  <a:off x="10022082" y="5921368"/>
                  <a:ext cx="107941" cy="80960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2" name="フリーフォーム 2841"/>
                <p:cNvSpPr/>
                <p:nvPr/>
              </p:nvSpPr>
              <p:spPr>
                <a:xfrm>
                  <a:off x="10110978" y="5902312"/>
                  <a:ext cx="138103" cy="166687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3" name="フリーフォーム 2842"/>
                <p:cNvSpPr/>
                <p:nvPr/>
              </p:nvSpPr>
              <p:spPr>
                <a:xfrm>
                  <a:off x="10155424" y="6064240"/>
                  <a:ext cx="126990" cy="100016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4" name="フリーフォーム 2843"/>
                <p:cNvSpPr/>
                <p:nvPr/>
              </p:nvSpPr>
              <p:spPr>
                <a:xfrm>
                  <a:off x="10277653" y="6107096"/>
                  <a:ext cx="206364" cy="104775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5" name="フリーフォーム 2844"/>
                <p:cNvSpPr/>
                <p:nvPr/>
              </p:nvSpPr>
              <p:spPr>
                <a:xfrm>
                  <a:off x="10391945" y="6024552"/>
                  <a:ext cx="401616" cy="547682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6" name="フリーフォーム 2845"/>
                <p:cNvSpPr/>
                <p:nvPr/>
              </p:nvSpPr>
              <p:spPr>
                <a:xfrm>
                  <a:off x="10322099" y="6402372"/>
                  <a:ext cx="214301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7" name="フリーフォーム 2846"/>
                <p:cNvSpPr/>
                <p:nvPr/>
              </p:nvSpPr>
              <p:spPr>
                <a:xfrm>
                  <a:off x="10322099" y="6483333"/>
                  <a:ext cx="428597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8" name="フリーフォーム 2847"/>
                <p:cNvSpPr/>
                <p:nvPr/>
              </p:nvSpPr>
              <p:spPr>
                <a:xfrm>
                  <a:off x="10596724" y="6026136"/>
                  <a:ext cx="433358" cy="417509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49" name="フリーフォーム 2848"/>
                <p:cNvSpPr/>
                <p:nvPr/>
              </p:nvSpPr>
              <p:spPr>
                <a:xfrm>
                  <a:off x="10996750" y="6169015"/>
                  <a:ext cx="157153" cy="241298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0" name="フリーフォーム 2849"/>
                <p:cNvSpPr/>
                <p:nvPr/>
              </p:nvSpPr>
              <p:spPr>
                <a:xfrm>
                  <a:off x="11107866" y="6245217"/>
                  <a:ext cx="141279" cy="166687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1" name="フリーフォーム 2850"/>
                <p:cNvSpPr/>
                <p:nvPr/>
              </p:nvSpPr>
              <p:spPr>
                <a:xfrm>
                  <a:off x="11222159" y="6262675"/>
                  <a:ext cx="112707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2" name="フリーフォーム 2851"/>
                <p:cNvSpPr/>
                <p:nvPr/>
              </p:nvSpPr>
              <p:spPr>
                <a:xfrm>
                  <a:off x="10511004" y="7119923"/>
                  <a:ext cx="257161" cy="1787523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3" name="フリーフォーム 2852"/>
                <p:cNvSpPr/>
                <p:nvPr/>
              </p:nvSpPr>
              <p:spPr>
                <a:xfrm>
                  <a:off x="10582436" y="7292959"/>
                  <a:ext cx="639723" cy="1617661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4" name="フリーフォーム 2853"/>
                <p:cNvSpPr/>
                <p:nvPr/>
              </p:nvSpPr>
              <p:spPr>
                <a:xfrm>
                  <a:off x="10703080" y="6819888"/>
                  <a:ext cx="422251" cy="501651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5" name="フリーフォーム 2854"/>
                <p:cNvSpPr/>
                <p:nvPr/>
              </p:nvSpPr>
              <p:spPr>
                <a:xfrm>
                  <a:off x="10931664" y="7192950"/>
                  <a:ext cx="288909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6" name="フリーフォーム 2855"/>
                <p:cNvSpPr/>
                <p:nvPr/>
              </p:nvSpPr>
              <p:spPr>
                <a:xfrm>
                  <a:off x="11068182" y="7619983"/>
                  <a:ext cx="190485" cy="219074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7" name="フリーフォーム 2856"/>
                <p:cNvSpPr/>
                <p:nvPr/>
              </p:nvSpPr>
              <p:spPr>
                <a:xfrm>
                  <a:off x="10579260" y="6288073"/>
                  <a:ext cx="1309608" cy="1489072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8" name="フリーフォーム 2857"/>
                <p:cNvSpPr/>
                <p:nvPr/>
              </p:nvSpPr>
              <p:spPr>
                <a:xfrm>
                  <a:off x="2897821" y="1168394"/>
                  <a:ext cx="98418" cy="119065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59" name="フリーフォーム 2858"/>
                <p:cNvSpPr/>
                <p:nvPr/>
              </p:nvSpPr>
              <p:spPr>
                <a:xfrm>
                  <a:off x="3029572" y="1096958"/>
                  <a:ext cx="58734" cy="128589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0" name="フリーフォーム 2859"/>
                <p:cNvSpPr/>
                <p:nvPr/>
              </p:nvSpPr>
              <p:spPr>
                <a:xfrm>
                  <a:off x="2774001" y="1271585"/>
                  <a:ext cx="119053" cy="87310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1" name="フリーフォーム 2860"/>
                <p:cNvSpPr/>
                <p:nvPr/>
              </p:nvSpPr>
              <p:spPr>
                <a:xfrm>
                  <a:off x="2467633" y="1173160"/>
                  <a:ext cx="173026" cy="161921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2" name="フリーフォーム 2861"/>
                <p:cNvSpPr/>
                <p:nvPr/>
              </p:nvSpPr>
              <p:spPr>
                <a:xfrm>
                  <a:off x="2748605" y="1019165"/>
                  <a:ext cx="92072" cy="80961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3" name="フリーフォーム 2862"/>
                <p:cNvSpPr/>
                <p:nvPr/>
              </p:nvSpPr>
              <p:spPr>
                <a:xfrm>
                  <a:off x="2724789" y="1125531"/>
                  <a:ext cx="149216" cy="104775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4" name="フリーフォーム 2863"/>
                <p:cNvSpPr/>
                <p:nvPr/>
              </p:nvSpPr>
              <p:spPr>
                <a:xfrm>
                  <a:off x="2410479" y="1176335"/>
                  <a:ext cx="92072" cy="104775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65" name="フリーフォーム 2864"/>
                <p:cNvSpPr/>
                <p:nvPr/>
              </p:nvSpPr>
              <p:spPr>
                <a:xfrm>
                  <a:off x="2653357" y="1277935"/>
                  <a:ext cx="63495" cy="71436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673" name="テキスト ボックス 2672"/>
              <p:cNvSpPr txBox="1"/>
              <p:nvPr/>
            </p:nvSpPr>
            <p:spPr>
              <a:xfrm>
                <a:off x="4648502" y="2796937"/>
                <a:ext cx="1452114" cy="223829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WORLD</a:t>
                </a: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　</a:t>
                </a: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632" name="グループ化 2631"/>
            <p:cNvGrpSpPr/>
            <p:nvPr/>
          </p:nvGrpSpPr>
          <p:grpSpPr>
            <a:xfrm>
              <a:off x="5888054" y="5450324"/>
              <a:ext cx="1734797" cy="133843"/>
              <a:chOff x="528092" y="2093507"/>
              <a:chExt cx="3044281" cy="245674"/>
            </a:xfrm>
          </p:grpSpPr>
          <p:sp>
            <p:nvSpPr>
              <p:cNvPr id="2668" name="正方形/長方形 2667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9" name="正方形/長方形 2668"/>
              <p:cNvSpPr/>
              <p:nvPr/>
            </p:nvSpPr>
            <p:spPr>
              <a:xfrm>
                <a:off x="528092" y="2216853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0" name="台形 2669"/>
              <p:cNvSpPr/>
              <p:nvPr/>
            </p:nvSpPr>
            <p:spPr>
              <a:xfrm>
                <a:off x="529066" y="209350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33" name="グループ化 2632"/>
            <p:cNvGrpSpPr/>
            <p:nvPr/>
          </p:nvGrpSpPr>
          <p:grpSpPr>
            <a:xfrm>
              <a:off x="6568572" y="4742962"/>
              <a:ext cx="371356" cy="736703"/>
              <a:chOff x="6482724" y="5293287"/>
              <a:chExt cx="593730" cy="1177854"/>
            </a:xfrm>
          </p:grpSpPr>
          <p:sp>
            <p:nvSpPr>
              <p:cNvPr id="2654" name="星 24 2653"/>
              <p:cNvSpPr/>
              <p:nvPr/>
            </p:nvSpPr>
            <p:spPr>
              <a:xfrm>
                <a:off x="6534475" y="5319475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5" name="円/楕円 628"/>
              <p:cNvSpPr/>
              <p:nvPr/>
            </p:nvSpPr>
            <p:spPr>
              <a:xfrm rot="900000" flipH="1">
                <a:off x="6953429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6" name="円/楕円 629"/>
              <p:cNvSpPr/>
              <p:nvPr/>
            </p:nvSpPr>
            <p:spPr>
              <a:xfrm rot="20700000">
                <a:off x="6528990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7" name="台形 2656"/>
              <p:cNvSpPr/>
              <p:nvPr/>
            </p:nvSpPr>
            <p:spPr>
              <a:xfrm>
                <a:off x="6694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8" name="円/楕円 551"/>
              <p:cNvSpPr/>
              <p:nvPr/>
            </p:nvSpPr>
            <p:spPr>
              <a:xfrm>
                <a:off x="6577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9" name="角丸四角形 2658"/>
              <p:cNvSpPr/>
              <p:nvPr/>
            </p:nvSpPr>
            <p:spPr>
              <a:xfrm>
                <a:off x="6654488" y="552177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0" name="角丸四角形 2659"/>
              <p:cNvSpPr/>
              <p:nvPr/>
            </p:nvSpPr>
            <p:spPr>
              <a:xfrm>
                <a:off x="6852804" y="552177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1" name="台形 2660"/>
              <p:cNvSpPr/>
              <p:nvPr/>
            </p:nvSpPr>
            <p:spPr>
              <a:xfrm rot="10800000">
                <a:off x="661153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2" name="台形 2661"/>
              <p:cNvSpPr/>
              <p:nvPr/>
            </p:nvSpPr>
            <p:spPr>
              <a:xfrm rot="10800000" flipV="1">
                <a:off x="673491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3" name="台形 2662"/>
              <p:cNvSpPr/>
              <p:nvPr/>
            </p:nvSpPr>
            <p:spPr>
              <a:xfrm rot="10800000">
                <a:off x="673491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4" name="フリーフォーム 2663"/>
              <p:cNvSpPr/>
              <p:nvPr/>
            </p:nvSpPr>
            <p:spPr>
              <a:xfrm rot="10800000">
                <a:off x="661153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5" name="フリーフォーム 2664"/>
              <p:cNvSpPr/>
              <p:nvPr/>
            </p:nvSpPr>
            <p:spPr>
              <a:xfrm>
                <a:off x="648272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6" name="フリーフォーム 2665"/>
              <p:cNvSpPr/>
              <p:nvPr/>
            </p:nvSpPr>
            <p:spPr>
              <a:xfrm flipH="1">
                <a:off x="658630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7" name="フリーフォーム 2666"/>
              <p:cNvSpPr/>
              <p:nvPr/>
            </p:nvSpPr>
            <p:spPr>
              <a:xfrm>
                <a:off x="671692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634" name="グループ化 2633"/>
            <p:cNvGrpSpPr/>
            <p:nvPr/>
          </p:nvGrpSpPr>
          <p:grpSpPr>
            <a:xfrm>
              <a:off x="6580276" y="5309092"/>
              <a:ext cx="339583" cy="132679"/>
              <a:chOff x="767273" y="4536421"/>
              <a:chExt cx="523112" cy="204386"/>
            </a:xfrm>
          </p:grpSpPr>
          <p:sp>
            <p:nvSpPr>
              <p:cNvPr id="2638" name="角丸四角形 2637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9" name="角丸四角形 2638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640" name="グループ化 2639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2647" name="台形 2646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648" name="グループ化 2647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2649" name="角丸四角形 2648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50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51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52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653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641" name="グループ化 2640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2642" name="角丸四角形 2641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43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44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45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646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635" name="グループ化 2634"/>
            <p:cNvGrpSpPr/>
            <p:nvPr/>
          </p:nvGrpSpPr>
          <p:grpSpPr>
            <a:xfrm>
              <a:off x="6434433" y="5178802"/>
              <a:ext cx="636053" cy="271791"/>
              <a:chOff x="686482" y="5308267"/>
              <a:chExt cx="1016933" cy="434544"/>
            </a:xfrm>
          </p:grpSpPr>
          <p:sp>
            <p:nvSpPr>
              <p:cNvPr id="2636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7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866" name="グループ化 2865"/>
          <p:cNvGrpSpPr/>
          <p:nvPr/>
        </p:nvGrpSpPr>
        <p:grpSpPr>
          <a:xfrm>
            <a:off x="7812723" y="4948743"/>
            <a:ext cx="1734242" cy="1150205"/>
            <a:chOff x="7724719" y="4433962"/>
            <a:chExt cx="1734242" cy="1150205"/>
          </a:xfrm>
        </p:grpSpPr>
        <p:grpSp>
          <p:nvGrpSpPr>
            <p:cNvPr id="2867" name="グループ化 2866"/>
            <p:cNvGrpSpPr/>
            <p:nvPr/>
          </p:nvGrpSpPr>
          <p:grpSpPr>
            <a:xfrm>
              <a:off x="7762848" y="4433962"/>
              <a:ext cx="1657985" cy="1081445"/>
              <a:chOff x="529065" y="4727141"/>
              <a:chExt cx="3043308" cy="1985043"/>
            </a:xfrm>
          </p:grpSpPr>
          <p:sp>
            <p:nvSpPr>
              <p:cNvPr id="2904" name="正方形/長方形 2903"/>
              <p:cNvSpPr/>
              <p:nvPr/>
            </p:nvSpPr>
            <p:spPr>
              <a:xfrm>
                <a:off x="529065" y="4727141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70AD47">
                      <a:lumMod val="75000"/>
                    </a:srgbClr>
                  </a:gs>
                  <a:gs pos="100000">
                    <a:srgbClr val="70AD47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5" name="正方形/長方形 2904"/>
              <p:cNvSpPr/>
              <p:nvPr/>
            </p:nvSpPr>
            <p:spPr>
              <a:xfrm>
                <a:off x="1643551" y="4897723"/>
                <a:ext cx="1787216" cy="1027948"/>
              </a:xfrm>
              <a:prstGeom prst="rect">
                <a:avLst/>
              </a:prstGeom>
              <a:pattFill prst="dkHorz">
                <a:fgClr>
                  <a:srgbClr val="70AD47">
                    <a:lumMod val="20000"/>
                    <a:lumOff val="8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6" name="テキスト ボックス 2905"/>
              <p:cNvSpPr txBox="1"/>
              <p:nvPr/>
            </p:nvSpPr>
            <p:spPr>
              <a:xfrm>
                <a:off x="684058" y="4904943"/>
                <a:ext cx="810678" cy="358122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速報</a:t>
                </a:r>
              </a:p>
            </p:txBody>
          </p:sp>
        </p:grpSp>
        <p:grpSp>
          <p:nvGrpSpPr>
            <p:cNvPr id="2868" name="グループ化 2867"/>
            <p:cNvGrpSpPr/>
            <p:nvPr/>
          </p:nvGrpSpPr>
          <p:grpSpPr>
            <a:xfrm>
              <a:off x="7724719" y="5449944"/>
              <a:ext cx="1734242" cy="134223"/>
              <a:chOff x="529065" y="2096411"/>
              <a:chExt cx="3043308" cy="246372"/>
            </a:xfrm>
          </p:grpSpPr>
          <p:sp>
            <p:nvSpPr>
              <p:cNvPr id="2901" name="正方形/長方形 2900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2" name="正方形/長方形 2901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3" name="台形 2902"/>
              <p:cNvSpPr/>
              <p:nvPr/>
            </p:nvSpPr>
            <p:spPr>
              <a:xfrm>
                <a:off x="529066" y="2096411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69" name="グループ化 2868"/>
            <p:cNvGrpSpPr/>
            <p:nvPr/>
          </p:nvGrpSpPr>
          <p:grpSpPr>
            <a:xfrm>
              <a:off x="7956439" y="4720673"/>
              <a:ext cx="371356" cy="758991"/>
              <a:chOff x="8421526" y="5257652"/>
              <a:chExt cx="593730" cy="1213489"/>
            </a:xfrm>
          </p:grpSpPr>
          <p:sp>
            <p:nvSpPr>
              <p:cNvPr id="2890" name="涙形 2889"/>
              <p:cNvSpPr/>
              <p:nvPr/>
            </p:nvSpPr>
            <p:spPr>
              <a:xfrm rot="15300000">
                <a:off x="8485013" y="5257652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1" name="円/楕円 632"/>
              <p:cNvSpPr/>
              <p:nvPr/>
            </p:nvSpPr>
            <p:spPr>
              <a:xfrm rot="900000" flipH="1">
                <a:off x="8887605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2" name="円/楕円 633"/>
              <p:cNvSpPr/>
              <p:nvPr/>
            </p:nvSpPr>
            <p:spPr>
              <a:xfrm rot="20700000">
                <a:off x="8463166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3" name="台形 2892"/>
              <p:cNvSpPr/>
              <p:nvPr/>
            </p:nvSpPr>
            <p:spPr>
              <a:xfrm>
                <a:off x="8625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4" name="台形 2893"/>
              <p:cNvSpPr/>
              <p:nvPr/>
            </p:nvSpPr>
            <p:spPr>
              <a:xfrm rot="10800000">
                <a:off x="8550332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5" name="円/楕円 586"/>
              <p:cNvSpPr/>
              <p:nvPr/>
            </p:nvSpPr>
            <p:spPr>
              <a:xfrm>
                <a:off x="8508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6" name="フリーフォーム 2895"/>
              <p:cNvSpPr/>
              <p:nvPr/>
            </p:nvSpPr>
            <p:spPr>
              <a:xfrm>
                <a:off x="8421526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377646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79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79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7" name="フリーフォーム 2896"/>
              <p:cNvSpPr/>
              <p:nvPr/>
            </p:nvSpPr>
            <p:spPr>
              <a:xfrm rot="10800000">
                <a:off x="8550332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8" name="フリーフォーム 2897"/>
              <p:cNvSpPr/>
              <p:nvPr/>
            </p:nvSpPr>
            <p:spPr>
              <a:xfrm flipH="1">
                <a:off x="8503246" y="5822877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99" name="角丸四角形 2898"/>
              <p:cNvSpPr/>
              <p:nvPr/>
            </p:nvSpPr>
            <p:spPr>
              <a:xfrm>
                <a:off x="8588664" y="552822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00" name="角丸四角形 2899"/>
              <p:cNvSpPr/>
              <p:nvPr/>
            </p:nvSpPr>
            <p:spPr>
              <a:xfrm>
                <a:off x="8786980" y="552822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70" name="グループ化 2869"/>
            <p:cNvGrpSpPr/>
            <p:nvPr/>
          </p:nvGrpSpPr>
          <p:grpSpPr>
            <a:xfrm>
              <a:off x="7968574" y="5309092"/>
              <a:ext cx="339583" cy="132679"/>
              <a:chOff x="767273" y="4536421"/>
              <a:chExt cx="523112" cy="204386"/>
            </a:xfrm>
          </p:grpSpPr>
          <p:sp>
            <p:nvSpPr>
              <p:cNvPr id="2874" name="角丸四角形 2873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5" name="角丸四角形 2874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876" name="グループ化 2875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2883" name="台形 2882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2884" name="グループ化 2883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2885" name="角丸四角形 2884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86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87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88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2889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2877" name="グループ化 2876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2878" name="角丸四角形 2877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79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80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81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882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71" name="グループ化 2870"/>
            <p:cNvGrpSpPr/>
            <p:nvPr/>
          </p:nvGrpSpPr>
          <p:grpSpPr>
            <a:xfrm>
              <a:off x="7822731" y="5178802"/>
              <a:ext cx="636053" cy="271791"/>
              <a:chOff x="686482" y="5308267"/>
              <a:chExt cx="1016933" cy="434544"/>
            </a:xfrm>
          </p:grpSpPr>
          <p:sp>
            <p:nvSpPr>
              <p:cNvPr id="2872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73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428" name="グループ化 3427"/>
          <p:cNvGrpSpPr/>
          <p:nvPr/>
        </p:nvGrpSpPr>
        <p:grpSpPr>
          <a:xfrm>
            <a:off x="341234" y="3013137"/>
            <a:ext cx="1734242" cy="1150205"/>
            <a:chOff x="317485" y="3311987"/>
            <a:chExt cx="1734242" cy="1150205"/>
          </a:xfrm>
        </p:grpSpPr>
        <p:grpSp>
          <p:nvGrpSpPr>
            <p:cNvPr id="2908" name="グループ化 2907"/>
            <p:cNvGrpSpPr/>
            <p:nvPr/>
          </p:nvGrpSpPr>
          <p:grpSpPr>
            <a:xfrm>
              <a:off x="355614" y="3311987"/>
              <a:ext cx="1657985" cy="1081445"/>
              <a:chOff x="529065" y="357740"/>
              <a:chExt cx="3043308" cy="1985043"/>
            </a:xfrm>
          </p:grpSpPr>
          <p:sp>
            <p:nvSpPr>
              <p:cNvPr id="2932" name="正方形/長方形 2931"/>
              <p:cNvSpPr/>
              <p:nvPr/>
            </p:nvSpPr>
            <p:spPr>
              <a:xfrm>
                <a:off x="529065" y="357740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5B9BD5">
                      <a:tint val="66000"/>
                      <a:satMod val="160000"/>
                    </a:srgbClr>
                  </a:gs>
                  <a:gs pos="50000">
                    <a:srgbClr val="5B9BD5">
                      <a:tint val="44500"/>
                      <a:satMod val="160000"/>
                    </a:srgbClr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933" name="グループ化 1215"/>
              <p:cNvGrpSpPr>
                <a:grpSpLocks/>
              </p:cNvGrpSpPr>
              <p:nvPr/>
            </p:nvGrpSpPr>
            <p:grpSpPr bwMode="auto">
              <a:xfrm>
                <a:off x="657674" y="474078"/>
                <a:ext cx="2786090" cy="1364882"/>
                <a:chOff x="288132" y="433386"/>
                <a:chExt cx="12403854" cy="8477233"/>
              </a:xfrm>
            </p:grpSpPr>
            <p:sp>
              <p:nvSpPr>
                <p:cNvPr id="2935" name="フリーフォーム 2934"/>
                <p:cNvSpPr/>
                <p:nvPr/>
              </p:nvSpPr>
              <p:spPr>
                <a:xfrm>
                  <a:off x="4702659" y="6854811"/>
                  <a:ext cx="1361978" cy="1157286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36" name="フリーフォーム 2935"/>
                <p:cNvSpPr/>
                <p:nvPr/>
              </p:nvSpPr>
              <p:spPr>
                <a:xfrm>
                  <a:off x="5758274" y="8093057"/>
                  <a:ext cx="139689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37" name="フリーフォーム 2936"/>
                <p:cNvSpPr/>
                <p:nvPr/>
              </p:nvSpPr>
              <p:spPr>
                <a:xfrm>
                  <a:off x="6521806" y="7826358"/>
                  <a:ext cx="455581" cy="623888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2938" name="フリーフォーム 2937"/>
                <p:cNvSpPr/>
                <p:nvPr/>
              </p:nvSpPr>
              <p:spPr>
                <a:xfrm>
                  <a:off x="5683667" y="4100505"/>
                  <a:ext cx="95244" cy="454025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39" name="フリーフォーム 2938"/>
                <p:cNvSpPr/>
                <p:nvPr/>
              </p:nvSpPr>
              <p:spPr>
                <a:xfrm>
                  <a:off x="5610646" y="4592626"/>
                  <a:ext cx="200011" cy="212724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0" name="フリーフォーム 2939"/>
                <p:cNvSpPr/>
                <p:nvPr/>
              </p:nvSpPr>
              <p:spPr>
                <a:xfrm>
                  <a:off x="5331264" y="4835515"/>
                  <a:ext cx="360337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1" name="フリーフォーム 2940"/>
                <p:cNvSpPr/>
                <p:nvPr/>
              </p:nvSpPr>
              <p:spPr>
                <a:xfrm>
                  <a:off x="5367774" y="5133963"/>
                  <a:ext cx="68257" cy="71437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2" name="フリーフォーム 2941"/>
                <p:cNvSpPr/>
                <p:nvPr/>
              </p:nvSpPr>
              <p:spPr>
                <a:xfrm>
                  <a:off x="5291579" y="5149837"/>
                  <a:ext cx="49208" cy="122237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3" name="フリーフォーム 2942"/>
                <p:cNvSpPr/>
                <p:nvPr/>
              </p:nvSpPr>
              <p:spPr>
                <a:xfrm>
                  <a:off x="5143955" y="4943465"/>
                  <a:ext cx="119053" cy="177799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4" name="フリーフォーム 2943"/>
                <p:cNvSpPr/>
                <p:nvPr/>
              </p:nvSpPr>
              <p:spPr>
                <a:xfrm>
                  <a:off x="5097919" y="4725977"/>
                  <a:ext cx="207946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5" name="フリーフォーム 2944"/>
                <p:cNvSpPr/>
                <p:nvPr/>
              </p:nvSpPr>
              <p:spPr>
                <a:xfrm>
                  <a:off x="2348563" y="6915133"/>
                  <a:ext cx="249219" cy="530225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6" name="フリーフォーム 2945"/>
                <p:cNvSpPr/>
                <p:nvPr/>
              </p:nvSpPr>
              <p:spPr>
                <a:xfrm>
                  <a:off x="12236405" y="3176581"/>
                  <a:ext cx="376211" cy="266699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7" name="フリーフォーム 2946"/>
                <p:cNvSpPr/>
                <p:nvPr/>
              </p:nvSpPr>
              <p:spPr>
                <a:xfrm>
                  <a:off x="10610918" y="433386"/>
                  <a:ext cx="2081068" cy="3305169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2948" name="フリーフォーム 2947"/>
                <p:cNvSpPr/>
                <p:nvPr/>
              </p:nvSpPr>
              <p:spPr>
                <a:xfrm>
                  <a:off x="10025173" y="2371718"/>
                  <a:ext cx="976244" cy="1201737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49" name="フリーフォーム 2948"/>
                <p:cNvSpPr/>
                <p:nvPr/>
              </p:nvSpPr>
              <p:spPr>
                <a:xfrm>
                  <a:off x="3962936" y="1098547"/>
                  <a:ext cx="247632" cy="527050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0" name="フリーフォーム 2949"/>
                <p:cNvSpPr/>
                <p:nvPr/>
              </p:nvSpPr>
              <p:spPr>
                <a:xfrm>
                  <a:off x="4261363" y="1428747"/>
                  <a:ext cx="177787" cy="304799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1" name="フリーフォーム 2950"/>
                <p:cNvSpPr/>
                <p:nvPr/>
              </p:nvSpPr>
              <p:spPr>
                <a:xfrm>
                  <a:off x="1518359" y="1269995"/>
                  <a:ext cx="285729" cy="254000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2" name="フリーフォーム 2951"/>
                <p:cNvSpPr/>
                <p:nvPr/>
              </p:nvSpPr>
              <p:spPr>
                <a:xfrm>
                  <a:off x="1258026" y="1371597"/>
                  <a:ext cx="450818" cy="590548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3" name="フリーフォーム 2952"/>
                <p:cNvSpPr/>
                <p:nvPr/>
              </p:nvSpPr>
              <p:spPr>
                <a:xfrm>
                  <a:off x="2654929" y="1930396"/>
                  <a:ext cx="565111" cy="850899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4" name="フリーフォーム 2953"/>
                <p:cNvSpPr/>
                <p:nvPr/>
              </p:nvSpPr>
              <p:spPr>
                <a:xfrm>
                  <a:off x="5524925" y="2031994"/>
                  <a:ext cx="266681" cy="247649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5" name="フリーフォーム 2954"/>
                <p:cNvSpPr/>
                <p:nvPr/>
              </p:nvSpPr>
              <p:spPr>
                <a:xfrm>
                  <a:off x="5842404" y="2152646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6" name="フリーフォーム 2955"/>
                <p:cNvSpPr/>
                <p:nvPr/>
              </p:nvSpPr>
              <p:spPr>
                <a:xfrm>
                  <a:off x="5613822" y="2362195"/>
                  <a:ext cx="120641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7" name="フリーフォーム 2956"/>
                <p:cNvSpPr/>
                <p:nvPr/>
              </p:nvSpPr>
              <p:spPr>
                <a:xfrm>
                  <a:off x="1842186" y="1803396"/>
                  <a:ext cx="5505064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8" name="フリーフォーム 2957"/>
                <p:cNvSpPr/>
                <p:nvPr/>
              </p:nvSpPr>
              <p:spPr>
                <a:xfrm>
                  <a:off x="3854993" y="4232265"/>
                  <a:ext cx="1098473" cy="568322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9" name="フリーフォーム 2958"/>
                <p:cNvSpPr/>
                <p:nvPr/>
              </p:nvSpPr>
              <p:spPr>
                <a:xfrm>
                  <a:off x="1597726" y="2832094"/>
                  <a:ext cx="368272" cy="873125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0" name="フリーフォーム 2959"/>
                <p:cNvSpPr/>
                <p:nvPr/>
              </p:nvSpPr>
              <p:spPr>
                <a:xfrm>
                  <a:off x="1267548" y="2920993"/>
                  <a:ext cx="434945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1" name="フリーフォーム 2960"/>
                <p:cNvSpPr/>
                <p:nvPr/>
              </p:nvSpPr>
              <p:spPr>
                <a:xfrm>
                  <a:off x="1042141" y="2708270"/>
                  <a:ext cx="907987" cy="1146171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2" name="フリーフォーム 2961"/>
                <p:cNvSpPr/>
                <p:nvPr/>
              </p:nvSpPr>
              <p:spPr>
                <a:xfrm>
                  <a:off x="629420" y="4025892"/>
                  <a:ext cx="73020" cy="92075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3" name="フリーフォーム 2962"/>
                <p:cNvSpPr/>
                <p:nvPr/>
              </p:nvSpPr>
              <p:spPr>
                <a:xfrm>
                  <a:off x="537351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4" name="フリーフォーム 2963"/>
                <p:cNvSpPr/>
                <p:nvPr/>
              </p:nvSpPr>
              <p:spPr>
                <a:xfrm>
                  <a:off x="683391" y="3797290"/>
                  <a:ext cx="282554" cy="558799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5" name="フリーフォーム 2964"/>
                <p:cNvSpPr/>
                <p:nvPr/>
              </p:nvSpPr>
              <p:spPr>
                <a:xfrm>
                  <a:off x="3283534" y="4714863"/>
                  <a:ext cx="336525" cy="190498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6" name="フリーフォーム 2965"/>
                <p:cNvSpPr/>
                <p:nvPr/>
              </p:nvSpPr>
              <p:spPr>
                <a:xfrm>
                  <a:off x="3191466" y="4876788"/>
                  <a:ext cx="225411" cy="149226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7" name="フリーフォーム 2966"/>
                <p:cNvSpPr/>
                <p:nvPr/>
              </p:nvSpPr>
              <p:spPr>
                <a:xfrm>
                  <a:off x="2785092" y="4587866"/>
                  <a:ext cx="600034" cy="409573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8" name="フリーフォーム 2967"/>
                <p:cNvSpPr/>
                <p:nvPr/>
              </p:nvSpPr>
              <p:spPr>
                <a:xfrm>
                  <a:off x="2670803" y="4740264"/>
                  <a:ext cx="460344" cy="352423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9" name="フリーフォーム 2968"/>
                <p:cNvSpPr/>
                <p:nvPr/>
              </p:nvSpPr>
              <p:spPr>
                <a:xfrm>
                  <a:off x="2483489" y="4019541"/>
                  <a:ext cx="1361978" cy="812799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0" name="フリーフォーム 2969"/>
                <p:cNvSpPr/>
                <p:nvPr/>
              </p:nvSpPr>
              <p:spPr>
                <a:xfrm>
                  <a:off x="2610481" y="5502264"/>
                  <a:ext cx="184138" cy="98426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1" name="フリーフォーム 2970"/>
                <p:cNvSpPr/>
                <p:nvPr/>
              </p:nvSpPr>
              <p:spPr>
                <a:xfrm>
                  <a:off x="2089818" y="5226038"/>
                  <a:ext cx="685752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2" name="フリーフォーム 2971"/>
                <p:cNvSpPr/>
                <p:nvPr/>
              </p:nvSpPr>
              <p:spPr>
                <a:xfrm>
                  <a:off x="2664452" y="5518138"/>
                  <a:ext cx="263505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3" name="フリーフォーム 2972"/>
                <p:cNvSpPr/>
                <p:nvPr/>
              </p:nvSpPr>
              <p:spPr>
                <a:xfrm>
                  <a:off x="2350148" y="5768962"/>
                  <a:ext cx="330178" cy="225426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4" name="フリーフォーム 2973"/>
                <p:cNvSpPr/>
                <p:nvPr/>
              </p:nvSpPr>
              <p:spPr>
                <a:xfrm>
                  <a:off x="2283478" y="4695816"/>
                  <a:ext cx="184138" cy="114301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5" name="フリーフォーム 2974"/>
                <p:cNvSpPr/>
                <p:nvPr/>
              </p:nvSpPr>
              <p:spPr>
                <a:xfrm>
                  <a:off x="1772338" y="4768838"/>
                  <a:ext cx="634956" cy="292100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6" name="フリーフォーム 2975"/>
                <p:cNvSpPr/>
                <p:nvPr/>
              </p:nvSpPr>
              <p:spPr>
                <a:xfrm>
                  <a:off x="2366024" y="4791064"/>
                  <a:ext cx="117465" cy="133351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7" name="フリーフォーム 2976"/>
                <p:cNvSpPr/>
                <p:nvPr/>
              </p:nvSpPr>
              <p:spPr>
                <a:xfrm>
                  <a:off x="2419996" y="4768838"/>
                  <a:ext cx="155563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8" name="フリーフォーム 2977"/>
                <p:cNvSpPr/>
                <p:nvPr/>
              </p:nvSpPr>
              <p:spPr>
                <a:xfrm>
                  <a:off x="2102516" y="5006963"/>
                  <a:ext cx="209534" cy="209548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9" name="フリーフォーム 2978"/>
                <p:cNvSpPr/>
                <p:nvPr/>
              </p:nvSpPr>
              <p:spPr>
                <a:xfrm>
                  <a:off x="2096165" y="5165712"/>
                  <a:ext cx="139689" cy="206376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0" name="フリーフォーム 2979"/>
                <p:cNvSpPr/>
                <p:nvPr/>
              </p:nvSpPr>
              <p:spPr>
                <a:xfrm>
                  <a:off x="2235858" y="4987913"/>
                  <a:ext cx="311129" cy="361949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1" name="フリーフォーム 2980"/>
                <p:cNvSpPr/>
                <p:nvPr/>
              </p:nvSpPr>
              <p:spPr>
                <a:xfrm>
                  <a:off x="2391421" y="4886314"/>
                  <a:ext cx="650830" cy="638175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2" name="フリーフォーム 2981"/>
                <p:cNvSpPr/>
                <p:nvPr/>
              </p:nvSpPr>
              <p:spPr>
                <a:xfrm>
                  <a:off x="2940659" y="4956164"/>
                  <a:ext cx="380974" cy="625473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3" name="フリーフォーム 2982"/>
                <p:cNvSpPr/>
                <p:nvPr/>
              </p:nvSpPr>
              <p:spPr>
                <a:xfrm>
                  <a:off x="3610537" y="5289540"/>
                  <a:ext cx="266681" cy="180975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4" name="フリーフォーム 2983"/>
                <p:cNvSpPr/>
                <p:nvPr/>
              </p:nvSpPr>
              <p:spPr>
                <a:xfrm>
                  <a:off x="3870867" y="5467339"/>
                  <a:ext cx="133339" cy="190498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5" name="フリーフォーム 2984"/>
                <p:cNvSpPr/>
                <p:nvPr/>
              </p:nvSpPr>
              <p:spPr>
                <a:xfrm>
                  <a:off x="3864516" y="5397489"/>
                  <a:ext cx="126991" cy="69849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6" name="フリーフォーム 2985"/>
                <p:cNvSpPr/>
                <p:nvPr/>
              </p:nvSpPr>
              <p:spPr>
                <a:xfrm>
                  <a:off x="3991507" y="5381615"/>
                  <a:ext cx="314304" cy="733422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7" name="フリーフォーム 2986"/>
                <p:cNvSpPr/>
                <p:nvPr/>
              </p:nvSpPr>
              <p:spPr>
                <a:xfrm>
                  <a:off x="3121621" y="5006963"/>
                  <a:ext cx="796870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8" name="フリーフォーム 2987"/>
                <p:cNvSpPr/>
                <p:nvPr/>
              </p:nvSpPr>
              <p:spPr>
                <a:xfrm>
                  <a:off x="3585137" y="6099163"/>
                  <a:ext cx="95244" cy="152401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9" name="フリーフォーム 2988"/>
                <p:cNvSpPr/>
                <p:nvPr/>
              </p:nvSpPr>
              <p:spPr>
                <a:xfrm>
                  <a:off x="4185171" y="5721339"/>
                  <a:ext cx="276207" cy="527050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0" name="フリーフォーム 2989"/>
                <p:cNvSpPr/>
                <p:nvPr/>
              </p:nvSpPr>
              <p:spPr>
                <a:xfrm>
                  <a:off x="4277240" y="6238862"/>
                  <a:ext cx="133339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1" name="フリーフォーム 2990"/>
                <p:cNvSpPr/>
                <p:nvPr/>
              </p:nvSpPr>
              <p:spPr>
                <a:xfrm>
                  <a:off x="4112151" y="6270611"/>
                  <a:ext cx="361925" cy="409573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2" name="フリーフォーム 2991"/>
                <p:cNvSpPr/>
                <p:nvPr/>
              </p:nvSpPr>
              <p:spPr>
                <a:xfrm>
                  <a:off x="4477248" y="6683359"/>
                  <a:ext cx="577810" cy="114301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3" name="フリーフォーム 2992"/>
                <p:cNvSpPr/>
                <p:nvPr/>
              </p:nvSpPr>
              <p:spPr>
                <a:xfrm>
                  <a:off x="5026486" y="6775435"/>
                  <a:ext cx="177787" cy="88900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4" name="フリーフォーム 2993"/>
                <p:cNvSpPr/>
                <p:nvPr/>
              </p:nvSpPr>
              <p:spPr>
                <a:xfrm>
                  <a:off x="5658267" y="6578585"/>
                  <a:ext cx="457169" cy="282573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5" name="フリーフォーム 2994"/>
                <p:cNvSpPr/>
                <p:nvPr/>
              </p:nvSpPr>
              <p:spPr>
                <a:xfrm>
                  <a:off x="5318566" y="6480162"/>
                  <a:ext cx="352399" cy="330200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6" name="フリーフォーム 2995"/>
                <p:cNvSpPr/>
                <p:nvPr/>
              </p:nvSpPr>
              <p:spPr>
                <a:xfrm>
                  <a:off x="4950291" y="5499088"/>
                  <a:ext cx="66669" cy="139699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7" name="フリーフォーム 2996"/>
                <p:cNvSpPr/>
                <p:nvPr/>
              </p:nvSpPr>
              <p:spPr>
                <a:xfrm>
                  <a:off x="4940768" y="5778489"/>
                  <a:ext cx="104767" cy="222251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8" name="フリーフォーム 2997"/>
                <p:cNvSpPr/>
                <p:nvPr/>
              </p:nvSpPr>
              <p:spPr>
                <a:xfrm>
                  <a:off x="5042359" y="5940414"/>
                  <a:ext cx="114293" cy="152401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99" name="フリーフォーム 2998"/>
                <p:cNvSpPr/>
                <p:nvPr/>
              </p:nvSpPr>
              <p:spPr>
                <a:xfrm>
                  <a:off x="4997914" y="6032485"/>
                  <a:ext cx="69845" cy="101599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0" name="フリーフォーム 2999"/>
                <p:cNvSpPr/>
                <p:nvPr/>
              </p:nvSpPr>
              <p:spPr>
                <a:xfrm>
                  <a:off x="4982041" y="6127736"/>
                  <a:ext cx="193661" cy="133351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1" name="フリーフォーム 3000"/>
                <p:cNvSpPr/>
                <p:nvPr/>
              </p:nvSpPr>
              <p:spPr>
                <a:xfrm>
                  <a:off x="4572492" y="6308711"/>
                  <a:ext cx="473043" cy="381000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2" name="フリーフォーム 3001"/>
                <p:cNvSpPr/>
                <p:nvPr/>
              </p:nvSpPr>
              <p:spPr>
                <a:xfrm>
                  <a:off x="4642337" y="6203937"/>
                  <a:ext cx="266681" cy="234950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3" name="フリーフォーム 3002"/>
                <p:cNvSpPr/>
                <p:nvPr/>
              </p:nvSpPr>
              <p:spPr>
                <a:xfrm>
                  <a:off x="4280412" y="5622912"/>
                  <a:ext cx="244456" cy="327025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4" name="フリーフォーム 3003"/>
                <p:cNvSpPr/>
                <p:nvPr/>
              </p:nvSpPr>
              <p:spPr>
                <a:xfrm>
                  <a:off x="4337559" y="5578464"/>
                  <a:ext cx="253982" cy="587372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5" name="フリーフォーム 3004"/>
                <p:cNvSpPr/>
                <p:nvPr/>
              </p:nvSpPr>
              <p:spPr>
                <a:xfrm>
                  <a:off x="4353432" y="5905486"/>
                  <a:ext cx="187313" cy="180975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6" name="フリーフォーム 3005"/>
                <p:cNvSpPr/>
                <p:nvPr/>
              </p:nvSpPr>
              <p:spPr>
                <a:xfrm>
                  <a:off x="3391477" y="4140190"/>
                  <a:ext cx="2063606" cy="1568447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7" name="フリーフォーム 3006"/>
                <p:cNvSpPr/>
                <p:nvPr/>
              </p:nvSpPr>
              <p:spPr>
                <a:xfrm>
                  <a:off x="1677097" y="3733792"/>
                  <a:ext cx="177787" cy="165100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8" name="フリーフォーム 3007"/>
                <p:cNvSpPr/>
                <p:nvPr/>
              </p:nvSpPr>
              <p:spPr>
                <a:xfrm>
                  <a:off x="1607252" y="3851265"/>
                  <a:ext cx="228583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09" name="フリーフォーム 3008"/>
                <p:cNvSpPr/>
                <p:nvPr/>
              </p:nvSpPr>
              <p:spPr>
                <a:xfrm>
                  <a:off x="1692971" y="3971917"/>
                  <a:ext cx="288905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0" name="フリーフォーム 3009"/>
                <p:cNvSpPr/>
                <p:nvPr/>
              </p:nvSpPr>
              <p:spPr>
                <a:xfrm>
                  <a:off x="1645347" y="4213215"/>
                  <a:ext cx="606381" cy="441326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1" name="フリーフォーム 3010"/>
                <p:cNvSpPr/>
                <p:nvPr/>
              </p:nvSpPr>
              <p:spPr>
                <a:xfrm>
                  <a:off x="1365968" y="3959215"/>
                  <a:ext cx="434945" cy="422275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2" name="フリーフォーム 3011"/>
                <p:cNvSpPr/>
                <p:nvPr/>
              </p:nvSpPr>
              <p:spPr>
                <a:xfrm>
                  <a:off x="1169132" y="3857616"/>
                  <a:ext cx="92069" cy="196849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3" name="フリーフォーム 3012"/>
                <p:cNvSpPr/>
                <p:nvPr/>
              </p:nvSpPr>
              <p:spPr>
                <a:xfrm>
                  <a:off x="1086589" y="4038591"/>
                  <a:ext cx="311129" cy="450849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4" name="フリーフォーム 3013"/>
                <p:cNvSpPr/>
                <p:nvPr/>
              </p:nvSpPr>
              <p:spPr>
                <a:xfrm>
                  <a:off x="1318348" y="4276716"/>
                  <a:ext cx="206362" cy="149226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5" name="フリーフォーム 3014"/>
                <p:cNvSpPr/>
                <p:nvPr/>
              </p:nvSpPr>
              <p:spPr>
                <a:xfrm>
                  <a:off x="1467563" y="4375139"/>
                  <a:ext cx="196836" cy="88900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6" name="フリーフォーム 3015"/>
                <p:cNvSpPr/>
                <p:nvPr/>
              </p:nvSpPr>
              <p:spPr>
                <a:xfrm>
                  <a:off x="1010394" y="4137017"/>
                  <a:ext cx="120641" cy="155573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7" name="フリーフォーム 3016"/>
                <p:cNvSpPr/>
                <p:nvPr/>
              </p:nvSpPr>
              <p:spPr>
                <a:xfrm>
                  <a:off x="972296" y="4248139"/>
                  <a:ext cx="158738" cy="117473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8" name="フリーフォーム 3017"/>
                <p:cNvSpPr/>
                <p:nvPr/>
              </p:nvSpPr>
              <p:spPr>
                <a:xfrm>
                  <a:off x="727837" y="4295766"/>
                  <a:ext cx="523838" cy="441326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19" name="フリーフォーム 3018"/>
                <p:cNvSpPr/>
                <p:nvPr/>
              </p:nvSpPr>
              <p:spPr>
                <a:xfrm>
                  <a:off x="594498" y="4667239"/>
                  <a:ext cx="415896" cy="384175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0" name="フリーフォーム 3019"/>
                <p:cNvSpPr/>
                <p:nvPr/>
              </p:nvSpPr>
              <p:spPr>
                <a:xfrm>
                  <a:off x="581797" y="4705340"/>
                  <a:ext cx="85718" cy="317498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1" name="フリーフォーム 3020"/>
                <p:cNvSpPr/>
                <p:nvPr/>
              </p:nvSpPr>
              <p:spPr>
                <a:xfrm>
                  <a:off x="1807264" y="4441816"/>
                  <a:ext cx="104767" cy="165100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2" name="フリーフォーム 3021"/>
                <p:cNvSpPr/>
                <p:nvPr/>
              </p:nvSpPr>
              <p:spPr>
                <a:xfrm>
                  <a:off x="1591379" y="4451340"/>
                  <a:ext cx="304778" cy="231774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3" name="フリーフォーム 3022"/>
                <p:cNvSpPr/>
                <p:nvPr/>
              </p:nvSpPr>
              <p:spPr>
                <a:xfrm>
                  <a:off x="1648522" y="4664064"/>
                  <a:ext cx="238109" cy="139699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4" name="フリーフォーム 3023"/>
                <p:cNvSpPr/>
                <p:nvPr/>
              </p:nvSpPr>
              <p:spPr>
                <a:xfrm>
                  <a:off x="1572330" y="4806938"/>
                  <a:ext cx="180962" cy="241301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5" name="フリーフォーム 3024"/>
                <p:cNvSpPr/>
                <p:nvPr/>
              </p:nvSpPr>
              <p:spPr>
                <a:xfrm>
                  <a:off x="1669159" y="4778365"/>
                  <a:ext cx="142865" cy="85724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6" name="フリーフォーム 3025"/>
                <p:cNvSpPr/>
                <p:nvPr/>
              </p:nvSpPr>
              <p:spPr>
                <a:xfrm>
                  <a:off x="1145320" y="4525953"/>
                  <a:ext cx="365100" cy="481010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7" name="フリーフォーム 3026"/>
                <p:cNvSpPr/>
                <p:nvPr/>
              </p:nvSpPr>
              <p:spPr>
                <a:xfrm>
                  <a:off x="1164369" y="4476741"/>
                  <a:ext cx="150800" cy="76201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8" name="フリーフォーム 3027"/>
                <p:cNvSpPr/>
                <p:nvPr/>
              </p:nvSpPr>
              <p:spPr>
                <a:xfrm>
                  <a:off x="1310409" y="4402128"/>
                  <a:ext cx="177787" cy="138111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29" name="フリーフォーム 3028"/>
                <p:cNvSpPr/>
                <p:nvPr/>
              </p:nvSpPr>
              <p:spPr>
                <a:xfrm>
                  <a:off x="1453277" y="4438641"/>
                  <a:ext cx="234934" cy="128588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0" name="フリーフォーム 3029"/>
                <p:cNvSpPr/>
                <p:nvPr/>
              </p:nvSpPr>
              <p:spPr>
                <a:xfrm>
                  <a:off x="1591379" y="4752963"/>
                  <a:ext cx="96832" cy="92075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1" name="フリーフォーム 3030"/>
                <p:cNvSpPr/>
                <p:nvPr/>
              </p:nvSpPr>
              <p:spPr>
                <a:xfrm>
                  <a:off x="1545343" y="4554529"/>
                  <a:ext cx="141277" cy="212724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2" name="フリーフォーム 3031"/>
                <p:cNvSpPr/>
                <p:nvPr/>
              </p:nvSpPr>
              <p:spPr>
                <a:xfrm>
                  <a:off x="1391368" y="4543415"/>
                  <a:ext cx="200011" cy="87312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3" name="フリーフォーム 3032"/>
                <p:cNvSpPr/>
                <p:nvPr/>
              </p:nvSpPr>
              <p:spPr>
                <a:xfrm>
                  <a:off x="1373906" y="4592626"/>
                  <a:ext cx="203187" cy="190498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4" name="フリーフォーム 3033"/>
                <p:cNvSpPr/>
                <p:nvPr/>
              </p:nvSpPr>
              <p:spPr>
                <a:xfrm>
                  <a:off x="1529469" y="4752963"/>
                  <a:ext cx="61906" cy="152401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5" name="フリーフォーム 3034"/>
                <p:cNvSpPr/>
                <p:nvPr/>
              </p:nvSpPr>
              <p:spPr>
                <a:xfrm>
                  <a:off x="1716782" y="5205400"/>
                  <a:ext cx="417484" cy="428623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6" name="フリーフォーム 3035"/>
                <p:cNvSpPr/>
                <p:nvPr/>
              </p:nvSpPr>
              <p:spPr>
                <a:xfrm>
                  <a:off x="1219928" y="5187938"/>
                  <a:ext cx="539712" cy="547688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7" name="フリーフォーム 3036"/>
                <p:cNvSpPr/>
                <p:nvPr/>
              </p:nvSpPr>
              <p:spPr>
                <a:xfrm>
                  <a:off x="1135797" y="4968863"/>
                  <a:ext cx="176199" cy="355598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8" name="フリーフォーム 3037"/>
                <p:cNvSpPr/>
                <p:nvPr/>
              </p:nvSpPr>
              <p:spPr>
                <a:xfrm>
                  <a:off x="600845" y="5000615"/>
                  <a:ext cx="720674" cy="749297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39" name="フリーフォーム 3038"/>
                <p:cNvSpPr/>
                <p:nvPr/>
              </p:nvSpPr>
              <p:spPr>
                <a:xfrm>
                  <a:off x="311941" y="5062526"/>
                  <a:ext cx="555585" cy="600075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0" name="フリーフォーム 3039"/>
                <p:cNvSpPr/>
                <p:nvPr/>
              </p:nvSpPr>
              <p:spPr>
                <a:xfrm>
                  <a:off x="315116" y="5438762"/>
                  <a:ext cx="409545" cy="487362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1" name="フリーフォーム 3040"/>
                <p:cNvSpPr/>
                <p:nvPr/>
              </p:nvSpPr>
              <p:spPr>
                <a:xfrm>
                  <a:off x="481793" y="5516550"/>
                  <a:ext cx="549238" cy="576261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2" name="フリーフォーム 3041"/>
                <p:cNvSpPr/>
                <p:nvPr/>
              </p:nvSpPr>
              <p:spPr>
                <a:xfrm>
                  <a:off x="288132" y="5835636"/>
                  <a:ext cx="219060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3" name="フリーフォーム 3042"/>
                <p:cNvSpPr/>
                <p:nvPr/>
              </p:nvSpPr>
              <p:spPr>
                <a:xfrm>
                  <a:off x="405597" y="5988037"/>
                  <a:ext cx="225411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4" name="フリーフォーム 3043"/>
                <p:cNvSpPr/>
                <p:nvPr/>
              </p:nvSpPr>
              <p:spPr>
                <a:xfrm>
                  <a:off x="321467" y="5992801"/>
                  <a:ext cx="109530" cy="79376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5" name="フリーフォーム 3044"/>
                <p:cNvSpPr/>
                <p:nvPr/>
              </p:nvSpPr>
              <p:spPr>
                <a:xfrm>
                  <a:off x="434172" y="6107098"/>
                  <a:ext cx="120641" cy="122237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6" name="フリーフォーム 3045"/>
                <p:cNvSpPr/>
                <p:nvPr/>
              </p:nvSpPr>
              <p:spPr>
                <a:xfrm>
                  <a:off x="510367" y="6153138"/>
                  <a:ext cx="130167" cy="173039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7" name="フリーフォーム 3046"/>
                <p:cNvSpPr/>
                <p:nvPr/>
              </p:nvSpPr>
              <p:spPr>
                <a:xfrm>
                  <a:off x="600845" y="6073761"/>
                  <a:ext cx="204774" cy="250824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8" name="フリーフォーム 3047"/>
                <p:cNvSpPr/>
                <p:nvPr/>
              </p:nvSpPr>
              <p:spPr>
                <a:xfrm>
                  <a:off x="721489" y="5902313"/>
                  <a:ext cx="274619" cy="209548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49" name="フリーフォーム 3048"/>
                <p:cNvSpPr/>
                <p:nvPr/>
              </p:nvSpPr>
              <p:spPr>
                <a:xfrm>
                  <a:off x="905626" y="5586400"/>
                  <a:ext cx="544475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0" name="フリーフォーム 3049"/>
                <p:cNvSpPr/>
                <p:nvPr/>
              </p:nvSpPr>
              <p:spPr>
                <a:xfrm>
                  <a:off x="788158" y="6062650"/>
                  <a:ext cx="150803" cy="225426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1" name="フリーフォーム 3050"/>
                <p:cNvSpPr/>
                <p:nvPr/>
              </p:nvSpPr>
              <p:spPr>
                <a:xfrm>
                  <a:off x="905626" y="6067410"/>
                  <a:ext cx="61910" cy="185738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2" name="フリーフォーム 3051"/>
                <p:cNvSpPr/>
                <p:nvPr/>
              </p:nvSpPr>
              <p:spPr>
                <a:xfrm>
                  <a:off x="931022" y="6026138"/>
                  <a:ext cx="107942" cy="223838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3" name="フリーフォーム 3052"/>
                <p:cNvSpPr/>
                <p:nvPr/>
              </p:nvSpPr>
              <p:spPr>
                <a:xfrm>
                  <a:off x="1002454" y="5948349"/>
                  <a:ext cx="398435" cy="357186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4" name="フリーフォーム 3053"/>
                <p:cNvSpPr/>
                <p:nvPr/>
              </p:nvSpPr>
              <p:spPr>
                <a:xfrm>
                  <a:off x="1345330" y="5587988"/>
                  <a:ext cx="365100" cy="600075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5" name="フリーフォーム 3054"/>
                <p:cNvSpPr/>
                <p:nvPr/>
              </p:nvSpPr>
              <p:spPr>
                <a:xfrm>
                  <a:off x="1638998" y="5626088"/>
                  <a:ext cx="563524" cy="703261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6" name="フリーフォーム 3055"/>
                <p:cNvSpPr/>
                <p:nvPr/>
              </p:nvSpPr>
              <p:spPr>
                <a:xfrm>
                  <a:off x="1205641" y="6026138"/>
                  <a:ext cx="223823" cy="371473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7" name="フリーフォーム 3056"/>
                <p:cNvSpPr/>
                <p:nvPr/>
              </p:nvSpPr>
              <p:spPr>
                <a:xfrm>
                  <a:off x="2124739" y="5797536"/>
                  <a:ext cx="209534" cy="217487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8" name="フリーフォーム 3057"/>
                <p:cNvSpPr/>
                <p:nvPr/>
              </p:nvSpPr>
              <p:spPr>
                <a:xfrm>
                  <a:off x="2035845" y="5935650"/>
                  <a:ext cx="471455" cy="412749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59" name="フリーフォーム 3058"/>
                <p:cNvSpPr/>
                <p:nvPr/>
              </p:nvSpPr>
              <p:spPr>
                <a:xfrm>
                  <a:off x="2267604" y="5981686"/>
                  <a:ext cx="353986" cy="525462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0" name="フリーフォーム 3059"/>
                <p:cNvSpPr/>
                <p:nvPr/>
              </p:nvSpPr>
              <p:spPr>
                <a:xfrm>
                  <a:off x="2045368" y="6286485"/>
                  <a:ext cx="285729" cy="349250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1" name="フリーフォーム 3060"/>
                <p:cNvSpPr/>
                <p:nvPr/>
              </p:nvSpPr>
              <p:spPr>
                <a:xfrm>
                  <a:off x="1391366" y="6048363"/>
                  <a:ext cx="419071" cy="339724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2" name="フリーフォーム 3061"/>
                <p:cNvSpPr/>
                <p:nvPr/>
              </p:nvSpPr>
              <p:spPr>
                <a:xfrm>
                  <a:off x="1210404" y="6373800"/>
                  <a:ext cx="76195" cy="65086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3" name="フリーフォーム 3062"/>
                <p:cNvSpPr/>
                <p:nvPr/>
              </p:nvSpPr>
              <p:spPr>
                <a:xfrm>
                  <a:off x="1181829" y="6373800"/>
                  <a:ext cx="209534" cy="242885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4" name="フリーフォーム 3063"/>
                <p:cNvSpPr/>
                <p:nvPr/>
              </p:nvSpPr>
              <p:spPr>
                <a:xfrm>
                  <a:off x="1272310" y="6276962"/>
                  <a:ext cx="273031" cy="387351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5" name="フリーフォーム 3064"/>
                <p:cNvSpPr/>
                <p:nvPr/>
              </p:nvSpPr>
              <p:spPr>
                <a:xfrm>
                  <a:off x="1296122" y="6262675"/>
                  <a:ext cx="647654" cy="701673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6" name="フリーフォーム 3065"/>
                <p:cNvSpPr/>
                <p:nvPr/>
              </p:nvSpPr>
              <p:spPr>
                <a:xfrm>
                  <a:off x="1877107" y="6305535"/>
                  <a:ext cx="373035" cy="590548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7" name="フリーフォーム 3066"/>
                <p:cNvSpPr/>
                <p:nvPr/>
              </p:nvSpPr>
              <p:spPr>
                <a:xfrm>
                  <a:off x="1258024" y="6672248"/>
                  <a:ext cx="461929" cy="466724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8" name="フリーフォーム 3067"/>
                <p:cNvSpPr/>
                <p:nvPr/>
              </p:nvSpPr>
              <p:spPr>
                <a:xfrm>
                  <a:off x="1273897" y="7105635"/>
                  <a:ext cx="574634" cy="463548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69" name="フリーフォーム 3068"/>
                <p:cNvSpPr/>
                <p:nvPr/>
              </p:nvSpPr>
              <p:spPr>
                <a:xfrm>
                  <a:off x="2000922" y="6797660"/>
                  <a:ext cx="95244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0" name="フリーフォーム 3069"/>
                <p:cNvSpPr/>
                <p:nvPr/>
              </p:nvSpPr>
              <p:spPr>
                <a:xfrm>
                  <a:off x="1616773" y="6773847"/>
                  <a:ext cx="419071" cy="371473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1" name="フリーフォーム 3070"/>
                <p:cNvSpPr/>
                <p:nvPr/>
              </p:nvSpPr>
              <p:spPr>
                <a:xfrm>
                  <a:off x="1896155" y="6862750"/>
                  <a:ext cx="382561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2" name="フリーフォーム 3071"/>
                <p:cNvSpPr/>
                <p:nvPr/>
              </p:nvSpPr>
              <p:spPr>
                <a:xfrm>
                  <a:off x="1419937" y="7034198"/>
                  <a:ext cx="582573" cy="776286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3" name="フリーフォーム 3072"/>
                <p:cNvSpPr/>
                <p:nvPr/>
              </p:nvSpPr>
              <p:spPr>
                <a:xfrm>
                  <a:off x="9968026" y="601662"/>
                  <a:ext cx="1044502" cy="1450973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4" name="フリーフォーム 3073"/>
                <p:cNvSpPr/>
                <p:nvPr/>
              </p:nvSpPr>
              <p:spPr>
                <a:xfrm>
                  <a:off x="9798174" y="1066798"/>
                  <a:ext cx="376211" cy="642938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5" name="フリーフォーム 3074"/>
                <p:cNvSpPr/>
                <p:nvPr/>
              </p:nvSpPr>
              <p:spPr>
                <a:xfrm>
                  <a:off x="9493396" y="1485895"/>
                  <a:ext cx="238109" cy="300039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6" name="フリーフォーム 3075"/>
                <p:cNvSpPr/>
                <p:nvPr/>
              </p:nvSpPr>
              <p:spPr>
                <a:xfrm>
                  <a:off x="9750554" y="1606547"/>
                  <a:ext cx="109530" cy="179387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7" name="フリーフォーム 3076"/>
                <p:cNvSpPr/>
                <p:nvPr/>
              </p:nvSpPr>
              <p:spPr>
                <a:xfrm>
                  <a:off x="9793414" y="1904995"/>
                  <a:ext cx="595271" cy="381000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8" name="フリーフォーム 3077"/>
                <p:cNvSpPr/>
                <p:nvPr/>
              </p:nvSpPr>
              <p:spPr>
                <a:xfrm>
                  <a:off x="8829868" y="2281234"/>
                  <a:ext cx="325415" cy="414337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79" name="フリーフォーム 3078"/>
                <p:cNvSpPr/>
                <p:nvPr/>
              </p:nvSpPr>
              <p:spPr>
                <a:xfrm>
                  <a:off x="9239413" y="1604959"/>
                  <a:ext cx="139689" cy="90487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0" name="フリーフォーム 3079"/>
                <p:cNvSpPr/>
                <p:nvPr/>
              </p:nvSpPr>
              <p:spPr>
                <a:xfrm>
                  <a:off x="9245764" y="1733547"/>
                  <a:ext cx="107942" cy="138111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1" name="フリーフォーム 3080"/>
                <p:cNvSpPr/>
                <p:nvPr/>
              </p:nvSpPr>
              <p:spPr>
                <a:xfrm>
                  <a:off x="9544192" y="1973260"/>
                  <a:ext cx="234934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2" name="フリーフォーム 3081"/>
                <p:cNvSpPr/>
                <p:nvPr/>
              </p:nvSpPr>
              <p:spPr>
                <a:xfrm>
                  <a:off x="9787064" y="2130421"/>
                  <a:ext cx="115881" cy="141287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3" name="フリーフォーム 3082"/>
                <p:cNvSpPr/>
                <p:nvPr/>
              </p:nvSpPr>
              <p:spPr>
                <a:xfrm>
                  <a:off x="8906063" y="1838321"/>
                  <a:ext cx="244456" cy="258763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4" name="フリーフォーム 3083"/>
                <p:cNvSpPr/>
                <p:nvPr/>
              </p:nvSpPr>
              <p:spPr>
                <a:xfrm>
                  <a:off x="9077500" y="1944683"/>
                  <a:ext cx="439708" cy="361949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5" name="フリーフォーム 3084"/>
                <p:cNvSpPr/>
                <p:nvPr/>
              </p:nvSpPr>
              <p:spPr>
                <a:xfrm>
                  <a:off x="9821986" y="1804984"/>
                  <a:ext cx="103179" cy="44451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6" name="フリーフォーム 3085"/>
                <p:cNvSpPr/>
                <p:nvPr/>
              </p:nvSpPr>
              <p:spPr>
                <a:xfrm>
                  <a:off x="9844210" y="2335209"/>
                  <a:ext cx="185725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7" name="フリーフォーム 3086"/>
                <p:cNvSpPr/>
                <p:nvPr/>
              </p:nvSpPr>
              <p:spPr>
                <a:xfrm>
                  <a:off x="10336302" y="2401883"/>
                  <a:ext cx="160326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8" name="フリーフォーム 3087"/>
                <p:cNvSpPr/>
                <p:nvPr/>
              </p:nvSpPr>
              <p:spPr>
                <a:xfrm>
                  <a:off x="9617215" y="2359019"/>
                  <a:ext cx="193661" cy="328613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89" name="フリーフォーム 3088"/>
                <p:cNvSpPr/>
                <p:nvPr/>
              </p:nvSpPr>
              <p:spPr>
                <a:xfrm>
                  <a:off x="9072740" y="2409819"/>
                  <a:ext cx="592096" cy="585788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0" name="フリーフォーム 3089"/>
                <p:cNvSpPr/>
                <p:nvPr/>
              </p:nvSpPr>
              <p:spPr>
                <a:xfrm>
                  <a:off x="7420266" y="2700331"/>
                  <a:ext cx="1271500" cy="1362071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1" name="フリーフォーム 3090"/>
                <p:cNvSpPr/>
                <p:nvPr/>
              </p:nvSpPr>
              <p:spPr>
                <a:xfrm>
                  <a:off x="8310792" y="2657471"/>
                  <a:ext cx="2876347" cy="2105020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2" name="フリーフォーム 3091"/>
                <p:cNvSpPr/>
                <p:nvPr/>
              </p:nvSpPr>
              <p:spPr>
                <a:xfrm>
                  <a:off x="11077609" y="4257666"/>
                  <a:ext cx="219060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3" name="フリーフォーム 3092"/>
                <p:cNvSpPr/>
                <p:nvPr/>
              </p:nvSpPr>
              <p:spPr>
                <a:xfrm>
                  <a:off x="8853680" y="4381491"/>
                  <a:ext cx="1990587" cy="1123949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4" name="フリーフォーム 3093"/>
                <p:cNvSpPr/>
                <p:nvPr/>
              </p:nvSpPr>
              <p:spPr>
                <a:xfrm>
                  <a:off x="7339311" y="3976681"/>
                  <a:ext cx="319064" cy="195262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5" name="フリーフォーム 3094"/>
                <p:cNvSpPr/>
                <p:nvPr/>
              </p:nvSpPr>
              <p:spPr>
                <a:xfrm>
                  <a:off x="9129886" y="5195877"/>
                  <a:ext cx="1004816" cy="719136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6" name="フリーフォーム 3095"/>
                <p:cNvSpPr/>
                <p:nvPr/>
              </p:nvSpPr>
              <p:spPr>
                <a:xfrm>
                  <a:off x="9939454" y="5786425"/>
                  <a:ext cx="144452" cy="180975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7" name="フリーフォーム 3096"/>
                <p:cNvSpPr/>
                <p:nvPr/>
              </p:nvSpPr>
              <p:spPr>
                <a:xfrm>
                  <a:off x="10215658" y="5587988"/>
                  <a:ext cx="344464" cy="131763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8" name="フリーフォーム 3097"/>
                <p:cNvSpPr/>
                <p:nvPr/>
              </p:nvSpPr>
              <p:spPr>
                <a:xfrm>
                  <a:off x="10539488" y="5729274"/>
                  <a:ext cx="123816" cy="71437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099" name="フリーフォーム 3098"/>
                <p:cNvSpPr/>
                <p:nvPr/>
              </p:nvSpPr>
              <p:spPr>
                <a:xfrm>
                  <a:off x="10634729" y="5719751"/>
                  <a:ext cx="142865" cy="76201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0" name="フリーフォーム 3099"/>
                <p:cNvSpPr/>
                <p:nvPr/>
              </p:nvSpPr>
              <p:spPr>
                <a:xfrm>
                  <a:off x="10782357" y="5759439"/>
                  <a:ext cx="73020" cy="41276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1" name="フリーフォーム 3100"/>
                <p:cNvSpPr/>
                <p:nvPr/>
              </p:nvSpPr>
              <p:spPr>
                <a:xfrm>
                  <a:off x="10069621" y="5867389"/>
                  <a:ext cx="180962" cy="125412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2" name="フリーフォーム 3101"/>
                <p:cNvSpPr/>
                <p:nvPr/>
              </p:nvSpPr>
              <p:spPr>
                <a:xfrm>
                  <a:off x="10021997" y="5921364"/>
                  <a:ext cx="107942" cy="80964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3" name="フリーフォーム 3102"/>
                <p:cNvSpPr/>
                <p:nvPr/>
              </p:nvSpPr>
              <p:spPr>
                <a:xfrm>
                  <a:off x="10110891" y="5902313"/>
                  <a:ext cx="138102" cy="166688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4" name="フリーフォーム 3103"/>
                <p:cNvSpPr/>
                <p:nvPr/>
              </p:nvSpPr>
              <p:spPr>
                <a:xfrm>
                  <a:off x="10155339" y="6064238"/>
                  <a:ext cx="126991" cy="100014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5" name="フリーフォーム 3104"/>
                <p:cNvSpPr/>
                <p:nvPr/>
              </p:nvSpPr>
              <p:spPr>
                <a:xfrm>
                  <a:off x="10277567" y="6107098"/>
                  <a:ext cx="206362" cy="104774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6" name="フリーフォーム 3105"/>
                <p:cNvSpPr/>
                <p:nvPr/>
              </p:nvSpPr>
              <p:spPr>
                <a:xfrm>
                  <a:off x="10391857" y="6024550"/>
                  <a:ext cx="401610" cy="547684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7" name="フリーフォーム 3106"/>
                <p:cNvSpPr/>
                <p:nvPr/>
              </p:nvSpPr>
              <p:spPr>
                <a:xfrm>
                  <a:off x="10322013" y="6402374"/>
                  <a:ext cx="214297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8" name="フリーフォーム 3107"/>
                <p:cNvSpPr/>
                <p:nvPr/>
              </p:nvSpPr>
              <p:spPr>
                <a:xfrm>
                  <a:off x="10322013" y="6483335"/>
                  <a:ext cx="428594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09" name="フリーフォーム 3108"/>
                <p:cNvSpPr/>
                <p:nvPr/>
              </p:nvSpPr>
              <p:spPr>
                <a:xfrm>
                  <a:off x="10596632" y="6026138"/>
                  <a:ext cx="433357" cy="417512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0" name="フリーフォーム 3109"/>
                <p:cNvSpPr/>
                <p:nvPr/>
              </p:nvSpPr>
              <p:spPr>
                <a:xfrm>
                  <a:off x="10996654" y="6169012"/>
                  <a:ext cx="157151" cy="241301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1" name="フリーフォーム 3110"/>
                <p:cNvSpPr/>
                <p:nvPr/>
              </p:nvSpPr>
              <p:spPr>
                <a:xfrm>
                  <a:off x="11107772" y="6245213"/>
                  <a:ext cx="141277" cy="166688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2" name="フリーフォーム 3111"/>
                <p:cNvSpPr/>
                <p:nvPr/>
              </p:nvSpPr>
              <p:spPr>
                <a:xfrm>
                  <a:off x="11222065" y="6262675"/>
                  <a:ext cx="112705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3" name="フリーフォーム 3112"/>
                <p:cNvSpPr/>
                <p:nvPr/>
              </p:nvSpPr>
              <p:spPr>
                <a:xfrm>
                  <a:off x="10510913" y="7119922"/>
                  <a:ext cx="257158" cy="1787522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4" name="フリーフォーム 3113"/>
                <p:cNvSpPr/>
                <p:nvPr/>
              </p:nvSpPr>
              <p:spPr>
                <a:xfrm>
                  <a:off x="10582346" y="7292961"/>
                  <a:ext cx="639719" cy="1617658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5" name="フリーフォーム 3114"/>
                <p:cNvSpPr/>
                <p:nvPr/>
              </p:nvSpPr>
              <p:spPr>
                <a:xfrm>
                  <a:off x="10702986" y="6819886"/>
                  <a:ext cx="422247" cy="501648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6" name="フリーフォーム 3115"/>
                <p:cNvSpPr/>
                <p:nvPr/>
              </p:nvSpPr>
              <p:spPr>
                <a:xfrm>
                  <a:off x="10931572" y="7192946"/>
                  <a:ext cx="288905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7" name="フリーフォーム 3116"/>
                <p:cNvSpPr/>
                <p:nvPr/>
              </p:nvSpPr>
              <p:spPr>
                <a:xfrm>
                  <a:off x="11068087" y="7619982"/>
                  <a:ext cx="190485" cy="219075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8" name="フリーフォーム 3117"/>
                <p:cNvSpPr/>
                <p:nvPr/>
              </p:nvSpPr>
              <p:spPr>
                <a:xfrm>
                  <a:off x="10579170" y="6288073"/>
                  <a:ext cx="1309595" cy="1489070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19" name="フリーフォーム 3118"/>
                <p:cNvSpPr/>
                <p:nvPr/>
              </p:nvSpPr>
              <p:spPr>
                <a:xfrm>
                  <a:off x="2897795" y="1168397"/>
                  <a:ext cx="98420" cy="119064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0" name="フリーフォーム 3119"/>
                <p:cNvSpPr/>
                <p:nvPr/>
              </p:nvSpPr>
              <p:spPr>
                <a:xfrm>
                  <a:off x="3029550" y="1096960"/>
                  <a:ext cx="58734" cy="128588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1" name="フリーフォーム 3120"/>
                <p:cNvSpPr/>
                <p:nvPr/>
              </p:nvSpPr>
              <p:spPr>
                <a:xfrm>
                  <a:off x="2773976" y="1271583"/>
                  <a:ext cx="119053" cy="87312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2" name="フリーフォーム 3121"/>
                <p:cNvSpPr/>
                <p:nvPr/>
              </p:nvSpPr>
              <p:spPr>
                <a:xfrm>
                  <a:off x="2467610" y="1173157"/>
                  <a:ext cx="173027" cy="161924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3" name="フリーフォーム 3122"/>
                <p:cNvSpPr/>
                <p:nvPr/>
              </p:nvSpPr>
              <p:spPr>
                <a:xfrm>
                  <a:off x="2748580" y="1019168"/>
                  <a:ext cx="92069" cy="80964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4" name="フリーフォーム 3123"/>
                <p:cNvSpPr/>
                <p:nvPr/>
              </p:nvSpPr>
              <p:spPr>
                <a:xfrm>
                  <a:off x="2724768" y="1125533"/>
                  <a:ext cx="149215" cy="104774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5" name="フリーフォーム 3124"/>
                <p:cNvSpPr/>
                <p:nvPr/>
              </p:nvSpPr>
              <p:spPr>
                <a:xfrm>
                  <a:off x="2410467" y="1176332"/>
                  <a:ext cx="92069" cy="104774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26" name="フリーフォーム 3125"/>
                <p:cNvSpPr/>
                <p:nvPr/>
              </p:nvSpPr>
              <p:spPr>
                <a:xfrm>
                  <a:off x="2653355" y="1277937"/>
                  <a:ext cx="63494" cy="71437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934" name="テキスト ボックス 2933"/>
              <p:cNvSpPr txBox="1"/>
              <p:nvPr/>
            </p:nvSpPr>
            <p:spPr>
              <a:xfrm>
                <a:off x="676388" y="513538"/>
                <a:ext cx="889000" cy="258919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909" name="グループ化 2908"/>
            <p:cNvGrpSpPr/>
            <p:nvPr/>
          </p:nvGrpSpPr>
          <p:grpSpPr>
            <a:xfrm>
              <a:off x="1352600" y="3590080"/>
              <a:ext cx="403811" cy="767465"/>
              <a:chOff x="875531" y="2329572"/>
              <a:chExt cx="645621" cy="1227037"/>
            </a:xfrm>
          </p:grpSpPr>
          <p:sp>
            <p:nvSpPr>
              <p:cNvPr id="2914" name="台形 2913"/>
              <p:cNvSpPr/>
              <p:nvPr/>
            </p:nvSpPr>
            <p:spPr>
              <a:xfrm>
                <a:off x="875531" y="3018022"/>
                <a:ext cx="645621" cy="538587"/>
              </a:xfrm>
              <a:prstGeom prst="trapezoid">
                <a:avLst>
                  <a:gd name="adj" fmla="val 4675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2915" name="グループ化 2914"/>
              <p:cNvGrpSpPr/>
              <p:nvPr/>
            </p:nvGrpSpPr>
            <p:grpSpPr>
              <a:xfrm>
                <a:off x="901212" y="2329572"/>
                <a:ext cx="593730" cy="1214231"/>
                <a:chOff x="1500191" y="5256910"/>
                <a:chExt cx="593730" cy="1214231"/>
              </a:xfrm>
            </p:grpSpPr>
            <p:sp>
              <p:nvSpPr>
                <p:cNvPr id="2916" name="円/楕円 637"/>
                <p:cNvSpPr/>
                <p:nvPr/>
              </p:nvSpPr>
              <p:spPr>
                <a:xfrm rot="1800000" flipH="1">
                  <a:off x="1754521" y="5300272"/>
                  <a:ext cx="289242" cy="293907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17" name="円/楕円 636"/>
                <p:cNvSpPr/>
                <p:nvPr/>
              </p:nvSpPr>
              <p:spPr>
                <a:xfrm rot="19800000">
                  <a:off x="1540088" y="5256910"/>
                  <a:ext cx="375259" cy="283418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18" name="円/楕円 614"/>
                <p:cNvSpPr/>
                <p:nvPr/>
              </p:nvSpPr>
              <p:spPr>
                <a:xfrm rot="900000" flipH="1">
                  <a:off x="1965230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19" name="円/楕円 613"/>
                <p:cNvSpPr/>
                <p:nvPr/>
              </p:nvSpPr>
              <p:spPr>
                <a:xfrm rot="20700000">
                  <a:off x="1540791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0" name="台形 2919"/>
                <p:cNvSpPr/>
                <p:nvPr/>
              </p:nvSpPr>
              <p:spPr>
                <a:xfrm>
                  <a:off x="1703690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1" name="台形 2920"/>
                <p:cNvSpPr/>
                <p:nvPr/>
              </p:nvSpPr>
              <p:spPr>
                <a:xfrm rot="10800000">
                  <a:off x="1628997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2" name="台形 2921"/>
                <p:cNvSpPr/>
                <p:nvPr/>
              </p:nvSpPr>
              <p:spPr>
                <a:xfrm rot="10800000" flipV="1">
                  <a:off x="1752386" y="5912721"/>
                  <a:ext cx="89340" cy="451313"/>
                </a:xfrm>
                <a:prstGeom prst="trapezoid">
                  <a:avLst/>
                </a:prstGeom>
                <a:pattFill prst="wdUpDiag">
                  <a:fgClr>
                    <a:srgbClr val="C00000"/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3" name="円/楕円 446"/>
                <p:cNvSpPr/>
                <p:nvPr/>
              </p:nvSpPr>
              <p:spPr>
                <a:xfrm>
                  <a:off x="1586865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4" name="フリーフォーム 2923"/>
                <p:cNvSpPr/>
                <p:nvPr/>
              </p:nvSpPr>
              <p:spPr>
                <a:xfrm>
                  <a:off x="1500191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300422 w 593730"/>
                    <a:gd name="connsiteY2" fmla="*/ 525283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80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300422" y="525283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80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5" name="台形 2924"/>
                <p:cNvSpPr/>
                <p:nvPr/>
              </p:nvSpPr>
              <p:spPr>
                <a:xfrm rot="10800000">
                  <a:off x="1752386" y="5838748"/>
                  <a:ext cx="89340" cy="73973"/>
                </a:xfrm>
                <a:prstGeom prst="trapezoid">
                  <a:avLst/>
                </a:prstGeom>
                <a:pattFill prst="wdUpDiag">
                  <a:fgClr>
                    <a:srgbClr val="C00000"/>
                  </a:fgClr>
                  <a:bgClr>
                    <a:srgbClr val="002060"/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6" name="フリーフォーム 2925"/>
                <p:cNvSpPr/>
                <p:nvPr/>
              </p:nvSpPr>
              <p:spPr>
                <a:xfrm rot="10800000">
                  <a:off x="1628997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7" name="フリーフォーム 2926"/>
                <p:cNvSpPr/>
                <p:nvPr/>
              </p:nvSpPr>
              <p:spPr>
                <a:xfrm flipH="1">
                  <a:off x="1581912" y="5822876"/>
                  <a:ext cx="430289" cy="580113"/>
                </a:xfrm>
                <a:custGeom>
                  <a:avLst/>
                  <a:gdLst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35744 w 430289"/>
                    <a:gd name="connsiteY10" fmla="*/ 614363 h 614363"/>
                    <a:gd name="connsiteX11" fmla="*/ 224119 w 430289"/>
                    <a:gd name="connsiteY11" fmla="*/ 565193 h 614363"/>
                    <a:gd name="connsiteX12" fmla="*/ 392188 w 430289"/>
                    <a:gd name="connsiteY12" fmla="*/ 285751 h 614363"/>
                    <a:gd name="connsiteX13" fmla="*/ 358851 w 430289"/>
                    <a:gd name="connsiteY13" fmla="*/ 230982 h 614363"/>
                    <a:gd name="connsiteX14" fmla="*/ 430289 w 430289"/>
                    <a:gd name="connsiteY14" fmla="*/ 214314 h 614363"/>
                    <a:gd name="connsiteX15" fmla="*/ 380283 w 430289"/>
                    <a:gd name="connsiteY15" fmla="*/ 14289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24119 w 430289"/>
                    <a:gd name="connsiteY10" fmla="*/ 565193 h 614363"/>
                    <a:gd name="connsiteX11" fmla="*/ 392188 w 430289"/>
                    <a:gd name="connsiteY11" fmla="*/ 285751 h 614363"/>
                    <a:gd name="connsiteX12" fmla="*/ 358851 w 430289"/>
                    <a:gd name="connsiteY12" fmla="*/ 230982 h 614363"/>
                    <a:gd name="connsiteX13" fmla="*/ 430289 w 430289"/>
                    <a:gd name="connsiteY13" fmla="*/ 214314 h 614363"/>
                    <a:gd name="connsiteX14" fmla="*/ 380283 w 430289"/>
                    <a:gd name="connsiteY14" fmla="*/ 14289 h 614363"/>
                    <a:gd name="connsiteX15" fmla="*/ 339802 w 430289"/>
                    <a:gd name="connsiteY15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392188 w 430289"/>
                    <a:gd name="connsiteY10" fmla="*/ 285751 h 614363"/>
                    <a:gd name="connsiteX11" fmla="*/ 358851 w 430289"/>
                    <a:gd name="connsiteY11" fmla="*/ 230982 h 614363"/>
                    <a:gd name="connsiteX12" fmla="*/ 430289 w 430289"/>
                    <a:gd name="connsiteY12" fmla="*/ 214314 h 614363"/>
                    <a:gd name="connsiteX13" fmla="*/ 380283 w 430289"/>
                    <a:gd name="connsiteY13" fmla="*/ 14289 h 614363"/>
                    <a:gd name="connsiteX14" fmla="*/ 339802 w 430289"/>
                    <a:gd name="connsiteY14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194545 w 430289"/>
                    <a:gd name="connsiteY7" fmla="*/ 614363 h 614363"/>
                    <a:gd name="connsiteX8" fmla="*/ 215145 w 430289"/>
                    <a:gd name="connsiteY8" fmla="*/ 580113 h 614363"/>
                    <a:gd name="connsiteX9" fmla="*/ 392188 w 430289"/>
                    <a:gd name="connsiteY9" fmla="*/ 285751 h 614363"/>
                    <a:gd name="connsiteX10" fmla="*/ 358851 w 430289"/>
                    <a:gd name="connsiteY10" fmla="*/ 230982 h 614363"/>
                    <a:gd name="connsiteX11" fmla="*/ 430289 w 430289"/>
                    <a:gd name="connsiteY11" fmla="*/ 214314 h 614363"/>
                    <a:gd name="connsiteX12" fmla="*/ 380283 w 430289"/>
                    <a:gd name="connsiteY12" fmla="*/ 14289 h 614363"/>
                    <a:gd name="connsiteX13" fmla="*/ 339802 w 430289"/>
                    <a:gd name="connsiteY13" fmla="*/ 0 h 614363"/>
                    <a:gd name="connsiteX0" fmla="*/ 339802 w 430289"/>
                    <a:gd name="connsiteY0" fmla="*/ 0 h 580113"/>
                    <a:gd name="connsiteX1" fmla="*/ 215145 w 430289"/>
                    <a:gd name="connsiteY1" fmla="*/ 527238 h 580113"/>
                    <a:gd name="connsiteX2" fmla="*/ 90487 w 430289"/>
                    <a:gd name="connsiteY2" fmla="*/ 0 h 580113"/>
                    <a:gd name="connsiteX3" fmla="*/ 50006 w 430289"/>
                    <a:gd name="connsiteY3" fmla="*/ 14289 h 580113"/>
                    <a:gd name="connsiteX4" fmla="*/ 0 w 430289"/>
                    <a:gd name="connsiteY4" fmla="*/ 214314 h 580113"/>
                    <a:gd name="connsiteX5" fmla="*/ 71438 w 430289"/>
                    <a:gd name="connsiteY5" fmla="*/ 230982 h 580113"/>
                    <a:gd name="connsiteX6" fmla="*/ 38101 w 430289"/>
                    <a:gd name="connsiteY6" fmla="*/ 285751 h 580113"/>
                    <a:gd name="connsiteX7" fmla="*/ 215145 w 430289"/>
                    <a:gd name="connsiteY7" fmla="*/ 580113 h 580113"/>
                    <a:gd name="connsiteX8" fmla="*/ 392188 w 430289"/>
                    <a:gd name="connsiteY8" fmla="*/ 285751 h 580113"/>
                    <a:gd name="connsiteX9" fmla="*/ 358851 w 430289"/>
                    <a:gd name="connsiteY9" fmla="*/ 230982 h 580113"/>
                    <a:gd name="connsiteX10" fmla="*/ 430289 w 430289"/>
                    <a:gd name="connsiteY10" fmla="*/ 214314 h 580113"/>
                    <a:gd name="connsiteX11" fmla="*/ 380283 w 430289"/>
                    <a:gd name="connsiteY11" fmla="*/ 14289 h 580113"/>
                    <a:gd name="connsiteX12" fmla="*/ 339802 w 430289"/>
                    <a:gd name="connsiteY12" fmla="*/ 0 h 58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0289" h="580113">
                      <a:moveTo>
                        <a:pt x="339802" y="0"/>
                      </a:moveTo>
                      <a:lnTo>
                        <a:pt x="215145" y="527238"/>
                      </a:lnTo>
                      <a:lnTo>
                        <a:pt x="90487" y="0"/>
                      </a:lnTo>
                      <a:lnTo>
                        <a:pt x="50006" y="14289"/>
                      </a:lnTo>
                      <a:lnTo>
                        <a:pt x="0" y="214314"/>
                      </a:lnTo>
                      <a:lnTo>
                        <a:pt x="71438" y="230982"/>
                      </a:lnTo>
                      <a:lnTo>
                        <a:pt x="38101" y="285751"/>
                      </a:lnTo>
                      <a:lnTo>
                        <a:pt x="215145" y="580113"/>
                      </a:lnTo>
                      <a:lnTo>
                        <a:pt x="392188" y="285751"/>
                      </a:lnTo>
                      <a:lnTo>
                        <a:pt x="358851" y="230982"/>
                      </a:lnTo>
                      <a:lnTo>
                        <a:pt x="430289" y="214314"/>
                      </a:lnTo>
                      <a:lnTo>
                        <a:pt x="380283" y="14289"/>
                      </a:lnTo>
                      <a:lnTo>
                        <a:pt x="339802" y="0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8" name="角丸四角形 2927"/>
                <p:cNvSpPr/>
                <p:nvPr/>
              </p:nvSpPr>
              <p:spPr>
                <a:xfrm>
                  <a:off x="1666289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9" name="角丸四角形 2928"/>
                <p:cNvSpPr/>
                <p:nvPr/>
              </p:nvSpPr>
              <p:spPr>
                <a:xfrm>
                  <a:off x="1864605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30" name="フリーフォーム 2929"/>
                <p:cNvSpPr/>
                <p:nvPr/>
              </p:nvSpPr>
              <p:spPr>
                <a:xfrm rot="1800000">
                  <a:off x="1620550" y="5276930"/>
                  <a:ext cx="70673" cy="207918"/>
                </a:xfrm>
                <a:custGeom>
                  <a:avLst/>
                  <a:gdLst>
                    <a:gd name="connsiteX0" fmla="*/ 16353 w 55911"/>
                    <a:gd name="connsiteY0" fmla="*/ 19101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0" fmla="*/ 16353 w 55911"/>
                    <a:gd name="connsiteY0" fmla="*/ 19101 h 229694"/>
                    <a:gd name="connsiteX1" fmla="*/ 27061 w 55911"/>
                    <a:gd name="connsiteY1" fmla="*/ 11042 h 229694"/>
                    <a:gd name="connsiteX2" fmla="*/ 49438 w 55911"/>
                    <a:gd name="connsiteY2" fmla="*/ 0 h 229694"/>
                    <a:gd name="connsiteX3" fmla="*/ 35334 w 55911"/>
                    <a:gd name="connsiteY3" fmla="*/ 37302 h 229694"/>
                    <a:gd name="connsiteX4" fmla="*/ 27955 w 55911"/>
                    <a:gd name="connsiteY4" fmla="*/ 106288 h 229694"/>
                    <a:gd name="connsiteX5" fmla="*/ 55911 w 55911"/>
                    <a:gd name="connsiteY5" fmla="*/ 229694 h 229694"/>
                    <a:gd name="connsiteX6" fmla="*/ 0 w 55911"/>
                    <a:gd name="connsiteY6" fmla="*/ 106288 h 229694"/>
                    <a:gd name="connsiteX7" fmla="*/ 4394 w 55911"/>
                    <a:gd name="connsiteY7" fmla="*/ 58253 h 229694"/>
                    <a:gd name="connsiteX8" fmla="*/ 16353 w 55911"/>
                    <a:gd name="connsiteY8" fmla="*/ 19101 h 229694"/>
                    <a:gd name="connsiteX0" fmla="*/ 27061 w 67665"/>
                    <a:gd name="connsiteY0" fmla="*/ 11042 h 229694"/>
                    <a:gd name="connsiteX1" fmla="*/ 49438 w 67665"/>
                    <a:gd name="connsiteY1" fmla="*/ 0 h 229694"/>
                    <a:gd name="connsiteX2" fmla="*/ 35334 w 67665"/>
                    <a:gd name="connsiteY2" fmla="*/ 37302 h 229694"/>
                    <a:gd name="connsiteX3" fmla="*/ 27955 w 67665"/>
                    <a:gd name="connsiteY3" fmla="*/ 106288 h 229694"/>
                    <a:gd name="connsiteX4" fmla="*/ 55911 w 67665"/>
                    <a:gd name="connsiteY4" fmla="*/ 229694 h 229694"/>
                    <a:gd name="connsiteX5" fmla="*/ 0 w 67665"/>
                    <a:gd name="connsiteY5" fmla="*/ 106288 h 229694"/>
                    <a:gd name="connsiteX6" fmla="*/ 4394 w 67665"/>
                    <a:gd name="connsiteY6" fmla="*/ 58253 h 229694"/>
                    <a:gd name="connsiteX7" fmla="*/ 16353 w 67665"/>
                    <a:gd name="connsiteY7" fmla="*/ 19101 h 229694"/>
                    <a:gd name="connsiteX8" fmla="*/ 67665 w 67665"/>
                    <a:gd name="connsiteY8" fmla="*/ 102482 h 229694"/>
                    <a:gd name="connsiteX0" fmla="*/ 27061 w 55911"/>
                    <a:gd name="connsiteY0" fmla="*/ 11042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7" fmla="*/ 16353 w 55911"/>
                    <a:gd name="connsiteY7" fmla="*/ 19101 h 229694"/>
                    <a:gd name="connsiteX0" fmla="*/ 49438 w 55911"/>
                    <a:gd name="connsiteY0" fmla="*/ 0 h 229694"/>
                    <a:gd name="connsiteX1" fmla="*/ 35334 w 55911"/>
                    <a:gd name="connsiteY1" fmla="*/ 37302 h 229694"/>
                    <a:gd name="connsiteX2" fmla="*/ 27955 w 55911"/>
                    <a:gd name="connsiteY2" fmla="*/ 106288 h 229694"/>
                    <a:gd name="connsiteX3" fmla="*/ 55911 w 55911"/>
                    <a:gd name="connsiteY3" fmla="*/ 229694 h 229694"/>
                    <a:gd name="connsiteX4" fmla="*/ 0 w 55911"/>
                    <a:gd name="connsiteY4" fmla="*/ 106288 h 229694"/>
                    <a:gd name="connsiteX5" fmla="*/ 4394 w 55911"/>
                    <a:gd name="connsiteY5" fmla="*/ 58253 h 229694"/>
                    <a:gd name="connsiteX6" fmla="*/ 16353 w 55911"/>
                    <a:gd name="connsiteY6" fmla="*/ 19101 h 22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911" h="229694">
                      <a:moveTo>
                        <a:pt x="49438" y="0"/>
                      </a:moveTo>
                      <a:lnTo>
                        <a:pt x="35334" y="37302"/>
                      </a:lnTo>
                      <a:cubicBezTo>
                        <a:pt x="30544" y="58443"/>
                        <a:pt x="27955" y="82011"/>
                        <a:pt x="27955" y="106288"/>
                      </a:cubicBezTo>
                      <a:cubicBezTo>
                        <a:pt x="27955" y="154842"/>
                        <a:pt x="38312" y="200562"/>
                        <a:pt x="55911" y="229694"/>
                      </a:cubicBezTo>
                      <a:cubicBezTo>
                        <a:pt x="25032" y="229694"/>
                        <a:pt x="0" y="174443"/>
                        <a:pt x="0" y="106288"/>
                      </a:cubicBezTo>
                      <a:cubicBezTo>
                        <a:pt x="0" y="89249"/>
                        <a:pt x="1565" y="73017"/>
                        <a:pt x="4394" y="58253"/>
                      </a:cubicBezTo>
                      <a:lnTo>
                        <a:pt x="16353" y="19101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31" name="フリーフォーム 2930"/>
                <p:cNvSpPr/>
                <p:nvPr/>
              </p:nvSpPr>
              <p:spPr>
                <a:xfrm rot="1800000">
                  <a:off x="1669125" y="5265206"/>
                  <a:ext cx="70673" cy="207918"/>
                </a:xfrm>
                <a:custGeom>
                  <a:avLst/>
                  <a:gdLst>
                    <a:gd name="connsiteX0" fmla="*/ 16353 w 55911"/>
                    <a:gd name="connsiteY0" fmla="*/ 19101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0" fmla="*/ 16353 w 55911"/>
                    <a:gd name="connsiteY0" fmla="*/ 19101 h 229694"/>
                    <a:gd name="connsiteX1" fmla="*/ 27061 w 55911"/>
                    <a:gd name="connsiteY1" fmla="*/ 11042 h 229694"/>
                    <a:gd name="connsiteX2" fmla="*/ 49438 w 55911"/>
                    <a:gd name="connsiteY2" fmla="*/ 0 h 229694"/>
                    <a:gd name="connsiteX3" fmla="*/ 35334 w 55911"/>
                    <a:gd name="connsiteY3" fmla="*/ 37302 h 229694"/>
                    <a:gd name="connsiteX4" fmla="*/ 27955 w 55911"/>
                    <a:gd name="connsiteY4" fmla="*/ 106288 h 229694"/>
                    <a:gd name="connsiteX5" fmla="*/ 55911 w 55911"/>
                    <a:gd name="connsiteY5" fmla="*/ 229694 h 229694"/>
                    <a:gd name="connsiteX6" fmla="*/ 0 w 55911"/>
                    <a:gd name="connsiteY6" fmla="*/ 106288 h 229694"/>
                    <a:gd name="connsiteX7" fmla="*/ 4394 w 55911"/>
                    <a:gd name="connsiteY7" fmla="*/ 58253 h 229694"/>
                    <a:gd name="connsiteX8" fmla="*/ 16353 w 55911"/>
                    <a:gd name="connsiteY8" fmla="*/ 19101 h 229694"/>
                    <a:gd name="connsiteX0" fmla="*/ 27061 w 67665"/>
                    <a:gd name="connsiteY0" fmla="*/ 11042 h 229694"/>
                    <a:gd name="connsiteX1" fmla="*/ 49438 w 67665"/>
                    <a:gd name="connsiteY1" fmla="*/ 0 h 229694"/>
                    <a:gd name="connsiteX2" fmla="*/ 35334 w 67665"/>
                    <a:gd name="connsiteY2" fmla="*/ 37302 h 229694"/>
                    <a:gd name="connsiteX3" fmla="*/ 27955 w 67665"/>
                    <a:gd name="connsiteY3" fmla="*/ 106288 h 229694"/>
                    <a:gd name="connsiteX4" fmla="*/ 55911 w 67665"/>
                    <a:gd name="connsiteY4" fmla="*/ 229694 h 229694"/>
                    <a:gd name="connsiteX5" fmla="*/ 0 w 67665"/>
                    <a:gd name="connsiteY5" fmla="*/ 106288 h 229694"/>
                    <a:gd name="connsiteX6" fmla="*/ 4394 w 67665"/>
                    <a:gd name="connsiteY6" fmla="*/ 58253 h 229694"/>
                    <a:gd name="connsiteX7" fmla="*/ 16353 w 67665"/>
                    <a:gd name="connsiteY7" fmla="*/ 19101 h 229694"/>
                    <a:gd name="connsiteX8" fmla="*/ 67665 w 67665"/>
                    <a:gd name="connsiteY8" fmla="*/ 102482 h 229694"/>
                    <a:gd name="connsiteX0" fmla="*/ 27061 w 55911"/>
                    <a:gd name="connsiteY0" fmla="*/ 11042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7" fmla="*/ 16353 w 55911"/>
                    <a:gd name="connsiteY7" fmla="*/ 19101 h 229694"/>
                    <a:gd name="connsiteX0" fmla="*/ 49438 w 55911"/>
                    <a:gd name="connsiteY0" fmla="*/ 0 h 229694"/>
                    <a:gd name="connsiteX1" fmla="*/ 35334 w 55911"/>
                    <a:gd name="connsiteY1" fmla="*/ 37302 h 229694"/>
                    <a:gd name="connsiteX2" fmla="*/ 27955 w 55911"/>
                    <a:gd name="connsiteY2" fmla="*/ 106288 h 229694"/>
                    <a:gd name="connsiteX3" fmla="*/ 55911 w 55911"/>
                    <a:gd name="connsiteY3" fmla="*/ 229694 h 229694"/>
                    <a:gd name="connsiteX4" fmla="*/ 0 w 55911"/>
                    <a:gd name="connsiteY4" fmla="*/ 106288 h 229694"/>
                    <a:gd name="connsiteX5" fmla="*/ 4394 w 55911"/>
                    <a:gd name="connsiteY5" fmla="*/ 58253 h 229694"/>
                    <a:gd name="connsiteX6" fmla="*/ 16353 w 55911"/>
                    <a:gd name="connsiteY6" fmla="*/ 19101 h 22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911" h="229694">
                      <a:moveTo>
                        <a:pt x="49438" y="0"/>
                      </a:moveTo>
                      <a:lnTo>
                        <a:pt x="35334" y="37302"/>
                      </a:lnTo>
                      <a:cubicBezTo>
                        <a:pt x="30544" y="58443"/>
                        <a:pt x="27955" y="82011"/>
                        <a:pt x="27955" y="106288"/>
                      </a:cubicBezTo>
                      <a:cubicBezTo>
                        <a:pt x="27955" y="154842"/>
                        <a:pt x="38312" y="200562"/>
                        <a:pt x="55911" y="229694"/>
                      </a:cubicBezTo>
                      <a:cubicBezTo>
                        <a:pt x="25032" y="229694"/>
                        <a:pt x="0" y="174443"/>
                        <a:pt x="0" y="106288"/>
                      </a:cubicBezTo>
                      <a:cubicBezTo>
                        <a:pt x="0" y="89249"/>
                        <a:pt x="1565" y="73017"/>
                        <a:pt x="4394" y="58253"/>
                      </a:cubicBezTo>
                      <a:lnTo>
                        <a:pt x="16353" y="19101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910" name="グループ化 2909"/>
            <p:cNvGrpSpPr/>
            <p:nvPr/>
          </p:nvGrpSpPr>
          <p:grpSpPr>
            <a:xfrm>
              <a:off x="317485" y="4327183"/>
              <a:ext cx="1734242" cy="135009"/>
              <a:chOff x="529065" y="2094968"/>
              <a:chExt cx="3043308" cy="247815"/>
            </a:xfrm>
          </p:grpSpPr>
          <p:sp>
            <p:nvSpPr>
              <p:cNvPr id="2911" name="正方形/長方形 2910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2" name="正方形/長方形 2911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13" name="台形 2912"/>
              <p:cNvSpPr/>
              <p:nvPr/>
            </p:nvSpPr>
            <p:spPr>
              <a:xfrm>
                <a:off x="529066" y="2094968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427" name="グループ化 3426"/>
          <p:cNvGrpSpPr/>
          <p:nvPr/>
        </p:nvGrpSpPr>
        <p:grpSpPr>
          <a:xfrm>
            <a:off x="2207984" y="3013137"/>
            <a:ext cx="1734242" cy="1150205"/>
            <a:chOff x="2207984" y="3311987"/>
            <a:chExt cx="1734242" cy="1150205"/>
          </a:xfrm>
        </p:grpSpPr>
        <p:grpSp>
          <p:nvGrpSpPr>
            <p:cNvPr id="3128" name="グループ化 3127"/>
            <p:cNvGrpSpPr/>
            <p:nvPr/>
          </p:nvGrpSpPr>
          <p:grpSpPr>
            <a:xfrm>
              <a:off x="2246113" y="3311987"/>
              <a:ext cx="1657985" cy="1081445"/>
              <a:chOff x="2307198" y="356982"/>
              <a:chExt cx="1657985" cy="1081445"/>
            </a:xfrm>
          </p:grpSpPr>
          <p:grpSp>
            <p:nvGrpSpPr>
              <p:cNvPr id="3152" name="グループ化 3151"/>
              <p:cNvGrpSpPr/>
              <p:nvPr/>
            </p:nvGrpSpPr>
            <p:grpSpPr>
              <a:xfrm>
                <a:off x="2307198" y="356982"/>
                <a:ext cx="1657985" cy="1081445"/>
                <a:chOff x="3851385" y="357740"/>
                <a:chExt cx="3043308" cy="1985043"/>
              </a:xfrm>
            </p:grpSpPr>
            <p:sp>
              <p:nvSpPr>
                <p:cNvPr id="3154" name="正方形/長方形 3153"/>
                <p:cNvSpPr/>
                <p:nvPr/>
              </p:nvSpPr>
              <p:spPr>
                <a:xfrm>
                  <a:off x="3851385" y="357740"/>
                  <a:ext cx="3043308" cy="1985043"/>
                </a:xfrm>
                <a:prstGeom prst="rect">
                  <a:avLst/>
                </a:prstGeom>
                <a:pattFill prst="dotGri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55" name="正方形/長方形 3154"/>
                <p:cNvSpPr/>
                <p:nvPr/>
              </p:nvSpPr>
              <p:spPr>
                <a:xfrm>
                  <a:off x="3985260" y="501171"/>
                  <a:ext cx="1905000" cy="1337278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153" name="テキスト ボックス 3152"/>
              <p:cNvSpPr txBox="1"/>
              <p:nvPr/>
            </p:nvSpPr>
            <p:spPr>
              <a:xfrm>
                <a:off x="2470590" y="725983"/>
                <a:ext cx="856923" cy="129278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Gothic" panose="020B0502020202020204" pitchFamily="34" charset="0"/>
                    <a:ea typeface="ＭＳ Ｐゴシック" panose="020B0600070205080204" pitchFamily="50" charset="-128"/>
                  </a:rPr>
                  <a:t>HOT NEWS</a:t>
                </a:r>
                <a:endParaRPr kumimoji="0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Gothic" panose="020B0502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129" name="グループ化 3128"/>
            <p:cNvGrpSpPr/>
            <p:nvPr/>
          </p:nvGrpSpPr>
          <p:grpSpPr>
            <a:xfrm>
              <a:off x="3331433" y="3600950"/>
              <a:ext cx="400676" cy="756595"/>
              <a:chOff x="2363578" y="2346951"/>
              <a:chExt cx="640608" cy="1209658"/>
            </a:xfrm>
          </p:grpSpPr>
          <p:sp>
            <p:nvSpPr>
              <p:cNvPr id="3134" name="台形 3133"/>
              <p:cNvSpPr/>
              <p:nvPr/>
            </p:nvSpPr>
            <p:spPr>
              <a:xfrm>
                <a:off x="2363578" y="3018022"/>
                <a:ext cx="640608" cy="538587"/>
              </a:xfrm>
              <a:prstGeom prst="trapezoid">
                <a:avLst>
                  <a:gd name="adj" fmla="val 4675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135" name="グループ化 3134"/>
              <p:cNvGrpSpPr/>
              <p:nvPr/>
            </p:nvGrpSpPr>
            <p:grpSpPr>
              <a:xfrm>
                <a:off x="2386165" y="2346951"/>
                <a:ext cx="593730" cy="1196852"/>
                <a:chOff x="2985144" y="5274289"/>
                <a:chExt cx="593730" cy="1196852"/>
              </a:xfrm>
            </p:grpSpPr>
            <p:sp>
              <p:nvSpPr>
                <p:cNvPr id="3136" name="月 3135"/>
                <p:cNvSpPr/>
                <p:nvPr/>
              </p:nvSpPr>
              <p:spPr>
                <a:xfrm rot="18000000" flipH="1">
                  <a:off x="3277583" y="5174205"/>
                  <a:ext cx="166333" cy="394977"/>
                </a:xfrm>
                <a:prstGeom prst="moon">
                  <a:avLst>
                    <a:gd name="adj" fmla="val 7720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37" name="台形 3136"/>
                <p:cNvSpPr/>
                <p:nvPr/>
              </p:nvSpPr>
              <p:spPr>
                <a:xfrm>
                  <a:off x="3188643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38" name="台形 3137"/>
                <p:cNvSpPr/>
                <p:nvPr/>
              </p:nvSpPr>
              <p:spPr>
                <a:xfrm rot="10800000">
                  <a:off x="3113950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39" name="台形 3138"/>
                <p:cNvSpPr/>
                <p:nvPr/>
              </p:nvSpPr>
              <p:spPr>
                <a:xfrm rot="10800000" flipV="1">
                  <a:off x="3237339" y="5912721"/>
                  <a:ext cx="89340" cy="263781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0" name="台形 3139"/>
                <p:cNvSpPr/>
                <p:nvPr/>
              </p:nvSpPr>
              <p:spPr>
                <a:xfrm rot="10800000">
                  <a:off x="3237339" y="5838748"/>
                  <a:ext cx="89340" cy="73973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1" name="フリーフォーム 3140"/>
                <p:cNvSpPr/>
                <p:nvPr/>
              </p:nvSpPr>
              <p:spPr>
                <a:xfrm rot="10800000">
                  <a:off x="3113950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2" name="フリーフォーム 3141"/>
                <p:cNvSpPr/>
                <p:nvPr/>
              </p:nvSpPr>
              <p:spPr>
                <a:xfrm>
                  <a:off x="2985144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298041 w 593730"/>
                    <a:gd name="connsiteY2" fmla="*/ 318114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80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298041" y="318114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80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3" name="フリーフォーム 3142"/>
                <p:cNvSpPr/>
                <p:nvPr/>
              </p:nvSpPr>
              <p:spPr>
                <a:xfrm flipH="1">
                  <a:off x="3088728" y="5839828"/>
                  <a:ext cx="209712" cy="364831"/>
                </a:xfrm>
                <a:custGeom>
                  <a:avLst/>
                  <a:gdLst>
                    <a:gd name="connsiteX0" fmla="*/ 200187 w 209712"/>
                    <a:gd name="connsiteY0" fmla="*/ 0 h 364831"/>
                    <a:gd name="connsiteX1" fmla="*/ 147800 w 209712"/>
                    <a:gd name="connsiteY1" fmla="*/ 2382 h 364831"/>
                    <a:gd name="connsiteX2" fmla="*/ 0 w 209712"/>
                    <a:gd name="connsiteY2" fmla="*/ 318605 h 364831"/>
                    <a:gd name="connsiteX3" fmla="*/ 23255 w 209712"/>
                    <a:gd name="connsiteY3" fmla="*/ 364831 h 364831"/>
                    <a:gd name="connsiteX4" fmla="*/ 195425 w 209712"/>
                    <a:gd name="connsiteY4" fmla="*/ 202407 h 364831"/>
                    <a:gd name="connsiteX5" fmla="*/ 126369 w 209712"/>
                    <a:gd name="connsiteY5" fmla="*/ 183357 h 364831"/>
                    <a:gd name="connsiteX6" fmla="*/ 209712 w 209712"/>
                    <a:gd name="connsiteY6" fmla="*/ 166688 h 36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712" h="364831">
                      <a:moveTo>
                        <a:pt x="200187" y="0"/>
                      </a:moveTo>
                      <a:lnTo>
                        <a:pt x="147800" y="2382"/>
                      </a:lnTo>
                      <a:lnTo>
                        <a:pt x="0" y="318605"/>
                      </a:lnTo>
                      <a:lnTo>
                        <a:pt x="23255" y="364831"/>
                      </a:lnTo>
                      <a:lnTo>
                        <a:pt x="195425" y="202407"/>
                      </a:lnTo>
                      <a:lnTo>
                        <a:pt x="126369" y="183357"/>
                      </a:lnTo>
                      <a:lnTo>
                        <a:pt x="209712" y="166688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4" name="フリーフォーム 3143"/>
                <p:cNvSpPr/>
                <p:nvPr/>
              </p:nvSpPr>
              <p:spPr>
                <a:xfrm>
                  <a:off x="3219341" y="5839827"/>
                  <a:ext cx="266700" cy="440532"/>
                </a:xfrm>
                <a:custGeom>
                  <a:avLst/>
                  <a:gdLst>
                    <a:gd name="connsiteX0" fmla="*/ 204788 w 266700"/>
                    <a:gd name="connsiteY0" fmla="*/ 4763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4763 h 440532"/>
                    <a:gd name="connsiteX0" fmla="*/ 204788 w 266700"/>
                    <a:gd name="connsiteY0" fmla="*/ 2382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2382 h 44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6700" h="440532">
                      <a:moveTo>
                        <a:pt x="204788" y="2382"/>
                      </a:moveTo>
                      <a:lnTo>
                        <a:pt x="0" y="440532"/>
                      </a:lnTo>
                      <a:lnTo>
                        <a:pt x="252413" y="202407"/>
                      </a:lnTo>
                      <a:lnTo>
                        <a:pt x="183357" y="183357"/>
                      </a:lnTo>
                      <a:lnTo>
                        <a:pt x="266700" y="166688"/>
                      </a:lnTo>
                      <a:lnTo>
                        <a:pt x="257175" y="0"/>
                      </a:lnTo>
                      <a:lnTo>
                        <a:pt x="204788" y="2382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5" name="円/楕円 617"/>
                <p:cNvSpPr/>
                <p:nvPr/>
              </p:nvSpPr>
              <p:spPr>
                <a:xfrm rot="900000" flipH="1">
                  <a:off x="3442832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6" name="円/楕円 618"/>
                <p:cNvSpPr/>
                <p:nvPr/>
              </p:nvSpPr>
              <p:spPr>
                <a:xfrm rot="20700000">
                  <a:off x="3027918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7" name="円/楕円 621"/>
                <p:cNvSpPr/>
                <p:nvPr/>
              </p:nvSpPr>
              <p:spPr>
                <a:xfrm>
                  <a:off x="3071818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8" name="角丸四角形 3147"/>
                <p:cNvSpPr/>
                <p:nvPr/>
              </p:nvSpPr>
              <p:spPr>
                <a:xfrm>
                  <a:off x="3153416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49" name="角丸四角形 3148"/>
                <p:cNvSpPr/>
                <p:nvPr/>
              </p:nvSpPr>
              <p:spPr>
                <a:xfrm>
                  <a:off x="3351732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50" name="月 3149"/>
                <p:cNvSpPr/>
                <p:nvPr/>
              </p:nvSpPr>
              <p:spPr>
                <a:xfrm rot="3600000">
                  <a:off x="3100798" y="5159967"/>
                  <a:ext cx="166333" cy="394977"/>
                </a:xfrm>
                <a:prstGeom prst="moon">
                  <a:avLst>
                    <a:gd name="adj" fmla="val 77201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51" name="フリーフォーム 3150"/>
                <p:cNvSpPr/>
                <p:nvPr/>
              </p:nvSpPr>
              <p:spPr>
                <a:xfrm rot="2576703">
                  <a:off x="3242046" y="5293402"/>
                  <a:ext cx="70673" cy="178373"/>
                </a:xfrm>
                <a:custGeom>
                  <a:avLst/>
                  <a:gdLst>
                    <a:gd name="connsiteX0" fmla="*/ 16353 w 55911"/>
                    <a:gd name="connsiteY0" fmla="*/ 19101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0" fmla="*/ 16353 w 55911"/>
                    <a:gd name="connsiteY0" fmla="*/ 19101 h 229694"/>
                    <a:gd name="connsiteX1" fmla="*/ 27061 w 55911"/>
                    <a:gd name="connsiteY1" fmla="*/ 11042 h 229694"/>
                    <a:gd name="connsiteX2" fmla="*/ 49438 w 55911"/>
                    <a:gd name="connsiteY2" fmla="*/ 0 h 229694"/>
                    <a:gd name="connsiteX3" fmla="*/ 35334 w 55911"/>
                    <a:gd name="connsiteY3" fmla="*/ 37302 h 229694"/>
                    <a:gd name="connsiteX4" fmla="*/ 27955 w 55911"/>
                    <a:gd name="connsiteY4" fmla="*/ 106288 h 229694"/>
                    <a:gd name="connsiteX5" fmla="*/ 55911 w 55911"/>
                    <a:gd name="connsiteY5" fmla="*/ 229694 h 229694"/>
                    <a:gd name="connsiteX6" fmla="*/ 0 w 55911"/>
                    <a:gd name="connsiteY6" fmla="*/ 106288 h 229694"/>
                    <a:gd name="connsiteX7" fmla="*/ 4394 w 55911"/>
                    <a:gd name="connsiteY7" fmla="*/ 58253 h 229694"/>
                    <a:gd name="connsiteX8" fmla="*/ 16353 w 55911"/>
                    <a:gd name="connsiteY8" fmla="*/ 19101 h 229694"/>
                    <a:gd name="connsiteX0" fmla="*/ 27061 w 67665"/>
                    <a:gd name="connsiteY0" fmla="*/ 11042 h 229694"/>
                    <a:gd name="connsiteX1" fmla="*/ 49438 w 67665"/>
                    <a:gd name="connsiteY1" fmla="*/ 0 h 229694"/>
                    <a:gd name="connsiteX2" fmla="*/ 35334 w 67665"/>
                    <a:gd name="connsiteY2" fmla="*/ 37302 h 229694"/>
                    <a:gd name="connsiteX3" fmla="*/ 27955 w 67665"/>
                    <a:gd name="connsiteY3" fmla="*/ 106288 h 229694"/>
                    <a:gd name="connsiteX4" fmla="*/ 55911 w 67665"/>
                    <a:gd name="connsiteY4" fmla="*/ 229694 h 229694"/>
                    <a:gd name="connsiteX5" fmla="*/ 0 w 67665"/>
                    <a:gd name="connsiteY5" fmla="*/ 106288 h 229694"/>
                    <a:gd name="connsiteX6" fmla="*/ 4394 w 67665"/>
                    <a:gd name="connsiteY6" fmla="*/ 58253 h 229694"/>
                    <a:gd name="connsiteX7" fmla="*/ 16353 w 67665"/>
                    <a:gd name="connsiteY7" fmla="*/ 19101 h 229694"/>
                    <a:gd name="connsiteX8" fmla="*/ 67665 w 67665"/>
                    <a:gd name="connsiteY8" fmla="*/ 102482 h 229694"/>
                    <a:gd name="connsiteX0" fmla="*/ 27061 w 55911"/>
                    <a:gd name="connsiteY0" fmla="*/ 11042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7" fmla="*/ 16353 w 55911"/>
                    <a:gd name="connsiteY7" fmla="*/ 19101 h 229694"/>
                    <a:gd name="connsiteX0" fmla="*/ 49438 w 55911"/>
                    <a:gd name="connsiteY0" fmla="*/ 0 h 229694"/>
                    <a:gd name="connsiteX1" fmla="*/ 35334 w 55911"/>
                    <a:gd name="connsiteY1" fmla="*/ 37302 h 229694"/>
                    <a:gd name="connsiteX2" fmla="*/ 27955 w 55911"/>
                    <a:gd name="connsiteY2" fmla="*/ 106288 h 229694"/>
                    <a:gd name="connsiteX3" fmla="*/ 55911 w 55911"/>
                    <a:gd name="connsiteY3" fmla="*/ 229694 h 229694"/>
                    <a:gd name="connsiteX4" fmla="*/ 0 w 55911"/>
                    <a:gd name="connsiteY4" fmla="*/ 106288 h 229694"/>
                    <a:gd name="connsiteX5" fmla="*/ 4394 w 55911"/>
                    <a:gd name="connsiteY5" fmla="*/ 58253 h 229694"/>
                    <a:gd name="connsiteX6" fmla="*/ 16353 w 55911"/>
                    <a:gd name="connsiteY6" fmla="*/ 19101 h 22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911" h="229694">
                      <a:moveTo>
                        <a:pt x="49438" y="0"/>
                      </a:moveTo>
                      <a:lnTo>
                        <a:pt x="35334" y="37302"/>
                      </a:lnTo>
                      <a:cubicBezTo>
                        <a:pt x="30544" y="58443"/>
                        <a:pt x="27955" y="82011"/>
                        <a:pt x="27955" y="106288"/>
                      </a:cubicBezTo>
                      <a:cubicBezTo>
                        <a:pt x="27955" y="154842"/>
                        <a:pt x="38312" y="200562"/>
                        <a:pt x="55911" y="229694"/>
                      </a:cubicBezTo>
                      <a:cubicBezTo>
                        <a:pt x="25032" y="229694"/>
                        <a:pt x="0" y="174443"/>
                        <a:pt x="0" y="106288"/>
                      </a:cubicBezTo>
                      <a:cubicBezTo>
                        <a:pt x="0" y="89249"/>
                        <a:pt x="1565" y="73017"/>
                        <a:pt x="4394" y="58253"/>
                      </a:cubicBezTo>
                      <a:lnTo>
                        <a:pt x="16353" y="19101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30" name="グループ化 3129"/>
            <p:cNvGrpSpPr/>
            <p:nvPr/>
          </p:nvGrpSpPr>
          <p:grpSpPr>
            <a:xfrm>
              <a:off x="2207984" y="4328201"/>
              <a:ext cx="1734242" cy="133991"/>
              <a:chOff x="529065" y="2096837"/>
              <a:chExt cx="3043308" cy="245946"/>
            </a:xfrm>
          </p:grpSpPr>
          <p:sp>
            <p:nvSpPr>
              <p:cNvPr id="3131" name="正方形/長方形 3130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32" name="正方形/長方形 3131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33" name="台形 3132"/>
              <p:cNvSpPr/>
              <p:nvPr/>
            </p:nvSpPr>
            <p:spPr>
              <a:xfrm>
                <a:off x="529066" y="209683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426" name="グループ化 3425"/>
          <p:cNvGrpSpPr/>
          <p:nvPr/>
        </p:nvGrpSpPr>
        <p:grpSpPr>
          <a:xfrm>
            <a:off x="4089131" y="3013137"/>
            <a:ext cx="1734242" cy="1150205"/>
            <a:chOff x="4089131" y="3311987"/>
            <a:chExt cx="1734242" cy="1150205"/>
          </a:xfrm>
        </p:grpSpPr>
        <p:grpSp>
          <p:nvGrpSpPr>
            <p:cNvPr id="3157" name="グループ化 3156"/>
            <p:cNvGrpSpPr/>
            <p:nvPr/>
          </p:nvGrpSpPr>
          <p:grpSpPr>
            <a:xfrm>
              <a:off x="4127260" y="3311987"/>
              <a:ext cx="1657985" cy="1081445"/>
              <a:chOff x="529065" y="2613260"/>
              <a:chExt cx="3043308" cy="1985043"/>
            </a:xfrm>
          </p:grpSpPr>
          <p:sp>
            <p:nvSpPr>
              <p:cNvPr id="3181" name="正方形/長方形 3180"/>
              <p:cNvSpPr/>
              <p:nvPr/>
            </p:nvSpPr>
            <p:spPr>
              <a:xfrm>
                <a:off x="529065" y="2613260"/>
                <a:ext cx="3043308" cy="1985043"/>
              </a:xfrm>
              <a:prstGeom prst="rect">
                <a:avLst/>
              </a:prstGeom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0070C0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2" name="テキスト ボックス 3181"/>
              <p:cNvSpPr txBox="1"/>
              <p:nvPr/>
            </p:nvSpPr>
            <p:spPr>
              <a:xfrm>
                <a:off x="2384273" y="2771950"/>
                <a:ext cx="1021518" cy="306380"/>
              </a:xfrm>
              <a:prstGeom prst="rect">
                <a:avLst/>
              </a:prstGeom>
              <a:noFill/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ニュース</a:t>
                </a:r>
              </a:p>
            </p:txBody>
          </p:sp>
        </p:grpSp>
        <p:grpSp>
          <p:nvGrpSpPr>
            <p:cNvPr id="3158" name="グループ化 3157"/>
            <p:cNvGrpSpPr/>
            <p:nvPr/>
          </p:nvGrpSpPr>
          <p:grpSpPr>
            <a:xfrm>
              <a:off x="4295480" y="3564015"/>
              <a:ext cx="408242" cy="793531"/>
              <a:chOff x="4021095" y="2287898"/>
              <a:chExt cx="652704" cy="1268711"/>
            </a:xfrm>
          </p:grpSpPr>
          <p:sp>
            <p:nvSpPr>
              <p:cNvPr id="3163" name="台形 3162"/>
              <p:cNvSpPr/>
              <p:nvPr/>
            </p:nvSpPr>
            <p:spPr>
              <a:xfrm>
                <a:off x="4021095" y="3018022"/>
                <a:ext cx="652704" cy="538587"/>
              </a:xfrm>
              <a:prstGeom prst="trapezoid">
                <a:avLst>
                  <a:gd name="adj" fmla="val 467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164" name="グループ化 3163"/>
              <p:cNvGrpSpPr/>
              <p:nvPr/>
            </p:nvGrpSpPr>
            <p:grpSpPr>
              <a:xfrm>
                <a:off x="4041160" y="2287898"/>
                <a:ext cx="614330" cy="1261727"/>
                <a:chOff x="4640139" y="5215236"/>
                <a:chExt cx="614330" cy="1261727"/>
              </a:xfrm>
            </p:grpSpPr>
            <p:sp>
              <p:nvSpPr>
                <p:cNvPr id="3165" name="星 24 3164"/>
                <p:cNvSpPr/>
                <p:nvPr/>
              </p:nvSpPr>
              <p:spPr>
                <a:xfrm>
                  <a:off x="4702455" y="5215236"/>
                  <a:ext cx="480409" cy="489585"/>
                </a:xfrm>
                <a:prstGeom prst="star24">
                  <a:avLst>
                    <a:gd name="adj" fmla="val 47257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66" name="円/楕円 624"/>
                <p:cNvSpPr/>
                <p:nvPr/>
              </p:nvSpPr>
              <p:spPr>
                <a:xfrm rot="900000" flipH="1">
                  <a:off x="5103118" y="5499300"/>
                  <a:ext cx="81367" cy="12575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67" name="円/楕円 625"/>
                <p:cNvSpPr/>
                <p:nvPr/>
              </p:nvSpPr>
              <p:spPr>
                <a:xfrm rot="20700000">
                  <a:off x="4697971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68" name="台形 3167"/>
                <p:cNvSpPr/>
                <p:nvPr/>
              </p:nvSpPr>
              <p:spPr>
                <a:xfrm>
                  <a:off x="4853481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69" name="台形 3168"/>
                <p:cNvSpPr/>
                <p:nvPr/>
              </p:nvSpPr>
              <p:spPr>
                <a:xfrm rot="10800000">
                  <a:off x="4778788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0" name="円/楕円 511"/>
                <p:cNvSpPr/>
                <p:nvPr/>
              </p:nvSpPr>
              <p:spPr>
                <a:xfrm>
                  <a:off x="4736656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1" name="台形 529"/>
                <p:cNvSpPr/>
                <p:nvPr/>
              </p:nvSpPr>
              <p:spPr>
                <a:xfrm rot="10800000" flipV="1">
                  <a:off x="4886701" y="5912722"/>
                  <a:ext cx="120292" cy="564241"/>
                </a:xfrm>
                <a:custGeom>
                  <a:avLst/>
                  <a:gdLst>
                    <a:gd name="connsiteX0" fmla="*/ 0 w 120292"/>
                    <a:gd name="connsiteY0" fmla="*/ 451313 h 451313"/>
                    <a:gd name="connsiteX1" fmla="*/ 34837 w 120292"/>
                    <a:gd name="connsiteY1" fmla="*/ 0 h 451313"/>
                    <a:gd name="connsiteX2" fmla="*/ 85455 w 120292"/>
                    <a:gd name="connsiteY2" fmla="*/ 0 h 451313"/>
                    <a:gd name="connsiteX3" fmla="*/ 120292 w 120292"/>
                    <a:gd name="connsiteY3" fmla="*/ 451313 h 451313"/>
                    <a:gd name="connsiteX4" fmla="*/ 0 w 120292"/>
                    <a:gd name="connsiteY4" fmla="*/ 451313 h 451313"/>
                    <a:gd name="connsiteX0" fmla="*/ 0 w 120292"/>
                    <a:gd name="connsiteY0" fmla="*/ 451313 h 451313"/>
                    <a:gd name="connsiteX1" fmla="*/ 34837 w 120292"/>
                    <a:gd name="connsiteY1" fmla="*/ 0 h 451313"/>
                    <a:gd name="connsiteX2" fmla="*/ 85455 w 120292"/>
                    <a:gd name="connsiteY2" fmla="*/ 0 h 451313"/>
                    <a:gd name="connsiteX3" fmla="*/ 120292 w 120292"/>
                    <a:gd name="connsiteY3" fmla="*/ 451313 h 451313"/>
                    <a:gd name="connsiteX4" fmla="*/ 57150 w 120292"/>
                    <a:gd name="connsiteY4" fmla="*/ 448318 h 451313"/>
                    <a:gd name="connsiteX5" fmla="*/ 0 w 120292"/>
                    <a:gd name="connsiteY5" fmla="*/ 451313 h 451313"/>
                    <a:gd name="connsiteX0" fmla="*/ 0 w 120292"/>
                    <a:gd name="connsiteY0" fmla="*/ 451313 h 498324"/>
                    <a:gd name="connsiteX1" fmla="*/ 34837 w 120292"/>
                    <a:gd name="connsiteY1" fmla="*/ 0 h 498324"/>
                    <a:gd name="connsiteX2" fmla="*/ 85455 w 120292"/>
                    <a:gd name="connsiteY2" fmla="*/ 0 h 498324"/>
                    <a:gd name="connsiteX3" fmla="*/ 120292 w 120292"/>
                    <a:gd name="connsiteY3" fmla="*/ 451313 h 498324"/>
                    <a:gd name="connsiteX4" fmla="*/ 59531 w 120292"/>
                    <a:gd name="connsiteY4" fmla="*/ 498324 h 498324"/>
                    <a:gd name="connsiteX5" fmla="*/ 0 w 120292"/>
                    <a:gd name="connsiteY5" fmla="*/ 451313 h 4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92" h="498324">
                      <a:moveTo>
                        <a:pt x="0" y="451313"/>
                      </a:moveTo>
                      <a:lnTo>
                        <a:pt x="34837" y="0"/>
                      </a:lnTo>
                      <a:lnTo>
                        <a:pt x="85455" y="0"/>
                      </a:lnTo>
                      <a:lnTo>
                        <a:pt x="120292" y="451313"/>
                      </a:lnTo>
                      <a:lnTo>
                        <a:pt x="59531" y="498324"/>
                      </a:lnTo>
                      <a:lnTo>
                        <a:pt x="0" y="451313"/>
                      </a:lnTo>
                      <a:close/>
                    </a:path>
                  </a:pathLst>
                </a:custGeom>
                <a:pattFill prst="lgConfetti">
                  <a:fgClr>
                    <a:srgbClr val="4472C4">
                      <a:lumMod val="75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2" name="台形 3171"/>
                <p:cNvSpPr/>
                <p:nvPr/>
              </p:nvSpPr>
              <p:spPr>
                <a:xfrm rot="10800000">
                  <a:off x="4902177" y="5838748"/>
                  <a:ext cx="89340" cy="73973"/>
                </a:xfrm>
                <a:prstGeom prst="trapezoid">
                  <a:avLst/>
                </a:prstGeom>
                <a:pattFill prst="lgConfetti">
                  <a:fgClr>
                    <a:srgbClr val="4472C4">
                      <a:lumMod val="75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3" name="フリーフォーム 3172"/>
                <p:cNvSpPr/>
                <p:nvPr/>
              </p:nvSpPr>
              <p:spPr>
                <a:xfrm rot="10800000">
                  <a:off x="4778788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4" name="フリーフォーム 3173"/>
                <p:cNvSpPr/>
                <p:nvPr/>
              </p:nvSpPr>
              <p:spPr>
                <a:xfrm>
                  <a:off x="4649981" y="5838750"/>
                  <a:ext cx="593730" cy="638213"/>
                </a:xfrm>
                <a:custGeom>
                  <a:avLst/>
                  <a:gdLst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44666 w 593730"/>
                    <a:gd name="connsiteY10" fmla="*/ 722313 h 722313"/>
                    <a:gd name="connsiteX11" fmla="*/ 30014 w 593730"/>
                    <a:gd name="connsiteY11" fmla="*/ 722313 h 722313"/>
                    <a:gd name="connsiteX12" fmla="*/ 0 w 593730"/>
                    <a:gd name="connsiteY12" fmla="*/ 101424 h 722313"/>
                    <a:gd name="connsiteX13" fmla="*/ 98957 w 593730"/>
                    <a:gd name="connsiteY13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44666 w 593730"/>
                    <a:gd name="connsiteY10" fmla="*/ 722313 h 722313"/>
                    <a:gd name="connsiteX11" fmla="*/ 30014 w 593730"/>
                    <a:gd name="connsiteY11" fmla="*/ 722313 h 722313"/>
                    <a:gd name="connsiteX12" fmla="*/ 16493 w 593730"/>
                    <a:gd name="connsiteY12" fmla="*/ 525464 h 722313"/>
                    <a:gd name="connsiteX13" fmla="*/ 0 w 593730"/>
                    <a:gd name="connsiteY13" fmla="*/ 101424 h 722313"/>
                    <a:gd name="connsiteX14" fmla="*/ 98957 w 593730"/>
                    <a:gd name="connsiteY14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44666 w 593730"/>
                    <a:gd name="connsiteY10" fmla="*/ 722313 h 722313"/>
                    <a:gd name="connsiteX11" fmla="*/ 30014 w 593730"/>
                    <a:gd name="connsiteY11" fmla="*/ 722313 h 722313"/>
                    <a:gd name="connsiteX12" fmla="*/ 57768 w 593730"/>
                    <a:gd name="connsiteY12" fmla="*/ 538164 h 722313"/>
                    <a:gd name="connsiteX13" fmla="*/ 0 w 593730"/>
                    <a:gd name="connsiteY13" fmla="*/ 101424 h 722313"/>
                    <a:gd name="connsiteX14" fmla="*/ 98957 w 593730"/>
                    <a:gd name="connsiteY14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59418 w 593730"/>
                    <a:gd name="connsiteY10" fmla="*/ 519114 h 722313"/>
                    <a:gd name="connsiteX11" fmla="*/ 544666 w 593730"/>
                    <a:gd name="connsiteY11" fmla="*/ 722313 h 722313"/>
                    <a:gd name="connsiteX12" fmla="*/ 30014 w 593730"/>
                    <a:gd name="connsiteY12" fmla="*/ 722313 h 722313"/>
                    <a:gd name="connsiteX13" fmla="*/ 57768 w 593730"/>
                    <a:gd name="connsiteY13" fmla="*/ 538164 h 722313"/>
                    <a:gd name="connsiteX14" fmla="*/ 0 w 593730"/>
                    <a:gd name="connsiteY14" fmla="*/ 101424 h 722313"/>
                    <a:gd name="connsiteX15" fmla="*/ 98957 w 593730"/>
                    <a:gd name="connsiteY15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18143 w 593730"/>
                    <a:gd name="connsiteY10" fmla="*/ 519114 h 722313"/>
                    <a:gd name="connsiteX11" fmla="*/ 544666 w 593730"/>
                    <a:gd name="connsiteY11" fmla="*/ 722313 h 722313"/>
                    <a:gd name="connsiteX12" fmla="*/ 30014 w 593730"/>
                    <a:gd name="connsiteY12" fmla="*/ 722313 h 722313"/>
                    <a:gd name="connsiteX13" fmla="*/ 57768 w 593730"/>
                    <a:gd name="connsiteY13" fmla="*/ 538164 h 722313"/>
                    <a:gd name="connsiteX14" fmla="*/ 0 w 593730"/>
                    <a:gd name="connsiteY14" fmla="*/ 101424 h 722313"/>
                    <a:gd name="connsiteX15" fmla="*/ 98957 w 593730"/>
                    <a:gd name="connsiteY15" fmla="*/ 0 h 722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93730" h="722313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160556" y="0"/>
                      </a:lnTo>
                      <a:cubicBezTo>
                        <a:pt x="160543" y="207"/>
                        <a:pt x="160531" y="413"/>
                        <a:pt x="160518" y="620"/>
                      </a:cubicBezTo>
                      <a:cubicBezTo>
                        <a:pt x="160518" y="247855"/>
                        <a:pt x="280947" y="448278"/>
                        <a:pt x="296865" y="448278"/>
                      </a:cubicBezTo>
                      <a:cubicBezTo>
                        <a:pt x="312784" y="448278"/>
                        <a:pt x="433212" y="247855"/>
                        <a:pt x="433212" y="620"/>
                      </a:cubicBezTo>
                      <a:cubicBezTo>
                        <a:pt x="433199" y="413"/>
                        <a:pt x="433187" y="207"/>
                        <a:pt x="433174" y="0"/>
                      </a:cubicBez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18143" y="519114"/>
                      </a:lnTo>
                      <a:lnTo>
                        <a:pt x="544666" y="722313"/>
                      </a:lnTo>
                      <a:lnTo>
                        <a:pt x="30014" y="722313"/>
                      </a:lnTo>
                      <a:lnTo>
                        <a:pt x="57768" y="538164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5" name="フリーフォーム 3174"/>
                <p:cNvSpPr/>
                <p:nvPr/>
              </p:nvSpPr>
              <p:spPr>
                <a:xfrm>
                  <a:off x="4640139" y="5838750"/>
                  <a:ext cx="215336" cy="632391"/>
                </a:xfrm>
                <a:custGeom>
                  <a:avLst/>
                  <a:gdLst>
                    <a:gd name="connsiteX0" fmla="*/ 108480 w 215336"/>
                    <a:gd name="connsiteY0" fmla="*/ 0 h 632391"/>
                    <a:gd name="connsiteX1" fmla="*/ 142698 w 215336"/>
                    <a:gd name="connsiteY1" fmla="*/ 0 h 632391"/>
                    <a:gd name="connsiteX2" fmla="*/ 215336 w 215336"/>
                    <a:gd name="connsiteY2" fmla="*/ 537268 h 632391"/>
                    <a:gd name="connsiteX3" fmla="*/ 194157 w 215336"/>
                    <a:gd name="connsiteY3" fmla="*/ 632391 h 632391"/>
                    <a:gd name="connsiteX4" fmla="*/ 33253 w 215336"/>
                    <a:gd name="connsiteY4" fmla="*/ 632391 h 632391"/>
                    <a:gd name="connsiteX5" fmla="*/ 44263 w 215336"/>
                    <a:gd name="connsiteY5" fmla="*/ 580631 h 632391"/>
                    <a:gd name="connsiteX6" fmla="*/ 0 w 215336"/>
                    <a:gd name="connsiteY6" fmla="*/ 108480 h 632391"/>
                    <a:gd name="connsiteX7" fmla="*/ 108480 w 215336"/>
                    <a:gd name="connsiteY7" fmla="*/ 0 h 63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336" h="632391">
                      <a:moveTo>
                        <a:pt x="108480" y="0"/>
                      </a:moveTo>
                      <a:lnTo>
                        <a:pt x="142698" y="0"/>
                      </a:lnTo>
                      <a:lnTo>
                        <a:pt x="215336" y="537268"/>
                      </a:lnTo>
                      <a:lnTo>
                        <a:pt x="194157" y="632391"/>
                      </a:lnTo>
                      <a:lnTo>
                        <a:pt x="33253" y="632391"/>
                      </a:lnTo>
                      <a:lnTo>
                        <a:pt x="44263" y="580631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6" name="フリーフォーム 3175"/>
                <p:cNvSpPr/>
                <p:nvPr/>
              </p:nvSpPr>
              <p:spPr>
                <a:xfrm>
                  <a:off x="4697567" y="5838748"/>
                  <a:ext cx="154060" cy="495106"/>
                </a:xfrm>
                <a:custGeom>
                  <a:avLst/>
                  <a:gdLst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69056 w 128588"/>
                    <a:gd name="connsiteY5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57150 w 128588"/>
                    <a:gd name="connsiteY5" fmla="*/ 404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048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2863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3810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3164 w 128588"/>
                    <a:gd name="connsiteY5" fmla="*/ 19 h 433387"/>
                    <a:gd name="connsiteX6" fmla="*/ 69056 w 128588"/>
                    <a:gd name="connsiteY6" fmla="*/ 0 h 433387"/>
                    <a:gd name="connsiteX0" fmla="*/ 69056 w 120825"/>
                    <a:gd name="connsiteY0" fmla="*/ 0 h 462224"/>
                    <a:gd name="connsiteX1" fmla="*/ 120825 w 120825"/>
                    <a:gd name="connsiteY1" fmla="*/ 462224 h 462224"/>
                    <a:gd name="connsiteX2" fmla="*/ 28575 w 120825"/>
                    <a:gd name="connsiteY2" fmla="*/ 314325 h 462224"/>
                    <a:gd name="connsiteX3" fmla="*/ 69056 w 120825"/>
                    <a:gd name="connsiteY3" fmla="*/ 259556 h 462224"/>
                    <a:gd name="connsiteX4" fmla="*/ 0 w 120825"/>
                    <a:gd name="connsiteY4" fmla="*/ 204787 h 462224"/>
                    <a:gd name="connsiteX5" fmla="*/ 43164 w 120825"/>
                    <a:gd name="connsiteY5" fmla="*/ 19 h 462224"/>
                    <a:gd name="connsiteX6" fmla="*/ 69056 w 120825"/>
                    <a:gd name="connsiteY6" fmla="*/ 0 h 462224"/>
                    <a:gd name="connsiteX0" fmla="*/ 69056 w 118238"/>
                    <a:gd name="connsiteY0" fmla="*/ 0 h 425523"/>
                    <a:gd name="connsiteX1" fmla="*/ 118238 w 118238"/>
                    <a:gd name="connsiteY1" fmla="*/ 425523 h 425523"/>
                    <a:gd name="connsiteX2" fmla="*/ 28575 w 118238"/>
                    <a:gd name="connsiteY2" fmla="*/ 314325 h 425523"/>
                    <a:gd name="connsiteX3" fmla="*/ 69056 w 118238"/>
                    <a:gd name="connsiteY3" fmla="*/ 259556 h 425523"/>
                    <a:gd name="connsiteX4" fmla="*/ 0 w 118238"/>
                    <a:gd name="connsiteY4" fmla="*/ 204787 h 425523"/>
                    <a:gd name="connsiteX5" fmla="*/ 43164 w 118238"/>
                    <a:gd name="connsiteY5" fmla="*/ 19 h 425523"/>
                    <a:gd name="connsiteX6" fmla="*/ 69056 w 118238"/>
                    <a:gd name="connsiteY6" fmla="*/ 0 h 425523"/>
                    <a:gd name="connsiteX0" fmla="*/ 69056 w 113064"/>
                    <a:gd name="connsiteY0" fmla="*/ 0 h 425523"/>
                    <a:gd name="connsiteX1" fmla="*/ 113064 w 113064"/>
                    <a:gd name="connsiteY1" fmla="*/ 425523 h 425523"/>
                    <a:gd name="connsiteX2" fmla="*/ 28575 w 113064"/>
                    <a:gd name="connsiteY2" fmla="*/ 314325 h 425523"/>
                    <a:gd name="connsiteX3" fmla="*/ 69056 w 113064"/>
                    <a:gd name="connsiteY3" fmla="*/ 259556 h 425523"/>
                    <a:gd name="connsiteX4" fmla="*/ 0 w 113064"/>
                    <a:gd name="connsiteY4" fmla="*/ 204787 h 425523"/>
                    <a:gd name="connsiteX5" fmla="*/ 43164 w 113064"/>
                    <a:gd name="connsiteY5" fmla="*/ 19 h 425523"/>
                    <a:gd name="connsiteX6" fmla="*/ 69056 w 113064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71625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113 w 141525"/>
                    <a:gd name="connsiteY2" fmla="*/ 282147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67399"/>
                    <a:gd name="connsiteY0" fmla="*/ 0 h 514628"/>
                    <a:gd name="connsiteX1" fmla="*/ 167399 w 167399"/>
                    <a:gd name="connsiteY1" fmla="*/ 514628 h 514628"/>
                    <a:gd name="connsiteX2" fmla="*/ 113 w 167399"/>
                    <a:gd name="connsiteY2" fmla="*/ 282147 h 514628"/>
                    <a:gd name="connsiteX3" fmla="*/ 71644 w 167399"/>
                    <a:gd name="connsiteY3" fmla="*/ 222429 h 514628"/>
                    <a:gd name="connsiteX4" fmla="*/ 0 w 167399"/>
                    <a:gd name="connsiteY4" fmla="*/ 182510 h 514628"/>
                    <a:gd name="connsiteX5" fmla="*/ 53513 w 167399"/>
                    <a:gd name="connsiteY5" fmla="*/ 19 h 514628"/>
                    <a:gd name="connsiteX6" fmla="*/ 97517 w 167399"/>
                    <a:gd name="connsiteY6" fmla="*/ 0 h 5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7399" h="514628">
                      <a:moveTo>
                        <a:pt x="97517" y="0"/>
                      </a:moveTo>
                      <a:lnTo>
                        <a:pt x="167399" y="514628"/>
                      </a:lnTo>
                      <a:lnTo>
                        <a:pt x="113" y="282147"/>
                      </a:lnTo>
                      <a:lnTo>
                        <a:pt x="71644" y="222429"/>
                      </a:lnTo>
                      <a:lnTo>
                        <a:pt x="0" y="182510"/>
                      </a:lnTo>
                      <a:lnTo>
                        <a:pt x="53513" y="19"/>
                      </a:lnTo>
                      <a:lnTo>
                        <a:pt x="97517" y="0"/>
                      </a:ln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7" name="フリーフォーム 3176"/>
                <p:cNvSpPr/>
                <p:nvPr/>
              </p:nvSpPr>
              <p:spPr>
                <a:xfrm flipH="1">
                  <a:off x="5039133" y="5838750"/>
                  <a:ext cx="215336" cy="632391"/>
                </a:xfrm>
                <a:custGeom>
                  <a:avLst/>
                  <a:gdLst>
                    <a:gd name="connsiteX0" fmla="*/ 142698 w 215336"/>
                    <a:gd name="connsiteY0" fmla="*/ 0 h 632391"/>
                    <a:gd name="connsiteX1" fmla="*/ 108480 w 215336"/>
                    <a:gd name="connsiteY1" fmla="*/ 0 h 632391"/>
                    <a:gd name="connsiteX2" fmla="*/ 0 w 215336"/>
                    <a:gd name="connsiteY2" fmla="*/ 108480 h 632391"/>
                    <a:gd name="connsiteX3" fmla="*/ 44263 w 215336"/>
                    <a:gd name="connsiteY3" fmla="*/ 580631 h 632391"/>
                    <a:gd name="connsiteX4" fmla="*/ 33253 w 215336"/>
                    <a:gd name="connsiteY4" fmla="*/ 632391 h 632391"/>
                    <a:gd name="connsiteX5" fmla="*/ 194157 w 215336"/>
                    <a:gd name="connsiteY5" fmla="*/ 632391 h 632391"/>
                    <a:gd name="connsiteX6" fmla="*/ 215336 w 215336"/>
                    <a:gd name="connsiteY6" fmla="*/ 537268 h 63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336" h="632391">
                      <a:moveTo>
                        <a:pt x="142698" y="0"/>
                      </a:moveTo>
                      <a:lnTo>
                        <a:pt x="108480" y="0"/>
                      </a:lnTo>
                      <a:cubicBezTo>
                        <a:pt x="48568" y="0"/>
                        <a:pt x="0" y="48568"/>
                        <a:pt x="0" y="108480"/>
                      </a:cubicBezTo>
                      <a:lnTo>
                        <a:pt x="44263" y="580631"/>
                      </a:lnTo>
                      <a:lnTo>
                        <a:pt x="33253" y="632391"/>
                      </a:lnTo>
                      <a:lnTo>
                        <a:pt x="194157" y="632391"/>
                      </a:lnTo>
                      <a:lnTo>
                        <a:pt x="215336" y="537268"/>
                      </a:ln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8" name="フリーフォーム 3177"/>
                <p:cNvSpPr/>
                <p:nvPr/>
              </p:nvSpPr>
              <p:spPr>
                <a:xfrm flipH="1">
                  <a:off x="5042981" y="5838748"/>
                  <a:ext cx="154060" cy="495106"/>
                </a:xfrm>
                <a:custGeom>
                  <a:avLst/>
                  <a:gdLst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69056 w 128588"/>
                    <a:gd name="connsiteY5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57150 w 128588"/>
                    <a:gd name="connsiteY5" fmla="*/ 404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048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2863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3810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3164 w 128588"/>
                    <a:gd name="connsiteY5" fmla="*/ 19 h 433387"/>
                    <a:gd name="connsiteX6" fmla="*/ 69056 w 128588"/>
                    <a:gd name="connsiteY6" fmla="*/ 0 h 433387"/>
                    <a:gd name="connsiteX0" fmla="*/ 69056 w 120825"/>
                    <a:gd name="connsiteY0" fmla="*/ 0 h 462224"/>
                    <a:gd name="connsiteX1" fmla="*/ 120825 w 120825"/>
                    <a:gd name="connsiteY1" fmla="*/ 462224 h 462224"/>
                    <a:gd name="connsiteX2" fmla="*/ 28575 w 120825"/>
                    <a:gd name="connsiteY2" fmla="*/ 314325 h 462224"/>
                    <a:gd name="connsiteX3" fmla="*/ 69056 w 120825"/>
                    <a:gd name="connsiteY3" fmla="*/ 259556 h 462224"/>
                    <a:gd name="connsiteX4" fmla="*/ 0 w 120825"/>
                    <a:gd name="connsiteY4" fmla="*/ 204787 h 462224"/>
                    <a:gd name="connsiteX5" fmla="*/ 43164 w 120825"/>
                    <a:gd name="connsiteY5" fmla="*/ 19 h 462224"/>
                    <a:gd name="connsiteX6" fmla="*/ 69056 w 120825"/>
                    <a:gd name="connsiteY6" fmla="*/ 0 h 462224"/>
                    <a:gd name="connsiteX0" fmla="*/ 69056 w 118238"/>
                    <a:gd name="connsiteY0" fmla="*/ 0 h 425523"/>
                    <a:gd name="connsiteX1" fmla="*/ 118238 w 118238"/>
                    <a:gd name="connsiteY1" fmla="*/ 425523 h 425523"/>
                    <a:gd name="connsiteX2" fmla="*/ 28575 w 118238"/>
                    <a:gd name="connsiteY2" fmla="*/ 314325 h 425523"/>
                    <a:gd name="connsiteX3" fmla="*/ 69056 w 118238"/>
                    <a:gd name="connsiteY3" fmla="*/ 259556 h 425523"/>
                    <a:gd name="connsiteX4" fmla="*/ 0 w 118238"/>
                    <a:gd name="connsiteY4" fmla="*/ 204787 h 425523"/>
                    <a:gd name="connsiteX5" fmla="*/ 43164 w 118238"/>
                    <a:gd name="connsiteY5" fmla="*/ 19 h 425523"/>
                    <a:gd name="connsiteX6" fmla="*/ 69056 w 118238"/>
                    <a:gd name="connsiteY6" fmla="*/ 0 h 425523"/>
                    <a:gd name="connsiteX0" fmla="*/ 69056 w 113064"/>
                    <a:gd name="connsiteY0" fmla="*/ 0 h 425523"/>
                    <a:gd name="connsiteX1" fmla="*/ 113064 w 113064"/>
                    <a:gd name="connsiteY1" fmla="*/ 425523 h 425523"/>
                    <a:gd name="connsiteX2" fmla="*/ 28575 w 113064"/>
                    <a:gd name="connsiteY2" fmla="*/ 314325 h 425523"/>
                    <a:gd name="connsiteX3" fmla="*/ 69056 w 113064"/>
                    <a:gd name="connsiteY3" fmla="*/ 259556 h 425523"/>
                    <a:gd name="connsiteX4" fmla="*/ 0 w 113064"/>
                    <a:gd name="connsiteY4" fmla="*/ 204787 h 425523"/>
                    <a:gd name="connsiteX5" fmla="*/ 43164 w 113064"/>
                    <a:gd name="connsiteY5" fmla="*/ 19 h 425523"/>
                    <a:gd name="connsiteX6" fmla="*/ 69056 w 113064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71625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113 w 141525"/>
                    <a:gd name="connsiteY2" fmla="*/ 282147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67399"/>
                    <a:gd name="connsiteY0" fmla="*/ 0 h 514628"/>
                    <a:gd name="connsiteX1" fmla="*/ 167399 w 167399"/>
                    <a:gd name="connsiteY1" fmla="*/ 514628 h 514628"/>
                    <a:gd name="connsiteX2" fmla="*/ 113 w 167399"/>
                    <a:gd name="connsiteY2" fmla="*/ 282147 h 514628"/>
                    <a:gd name="connsiteX3" fmla="*/ 71644 w 167399"/>
                    <a:gd name="connsiteY3" fmla="*/ 222429 h 514628"/>
                    <a:gd name="connsiteX4" fmla="*/ 0 w 167399"/>
                    <a:gd name="connsiteY4" fmla="*/ 182510 h 514628"/>
                    <a:gd name="connsiteX5" fmla="*/ 53513 w 167399"/>
                    <a:gd name="connsiteY5" fmla="*/ 19 h 514628"/>
                    <a:gd name="connsiteX6" fmla="*/ 97517 w 167399"/>
                    <a:gd name="connsiteY6" fmla="*/ 0 h 5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7399" h="514628">
                      <a:moveTo>
                        <a:pt x="97517" y="0"/>
                      </a:moveTo>
                      <a:lnTo>
                        <a:pt x="167399" y="514628"/>
                      </a:lnTo>
                      <a:lnTo>
                        <a:pt x="113" y="282147"/>
                      </a:lnTo>
                      <a:lnTo>
                        <a:pt x="71644" y="222429"/>
                      </a:lnTo>
                      <a:lnTo>
                        <a:pt x="0" y="182510"/>
                      </a:lnTo>
                      <a:lnTo>
                        <a:pt x="53513" y="19"/>
                      </a:lnTo>
                      <a:lnTo>
                        <a:pt x="97517" y="0"/>
                      </a:ln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79" name="角丸四角形 3178"/>
                <p:cNvSpPr/>
                <p:nvPr/>
              </p:nvSpPr>
              <p:spPr>
                <a:xfrm>
                  <a:off x="4823469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80" name="角丸四角形 3179"/>
                <p:cNvSpPr/>
                <p:nvPr/>
              </p:nvSpPr>
              <p:spPr>
                <a:xfrm>
                  <a:off x="5021785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59" name="グループ化 3158"/>
            <p:cNvGrpSpPr/>
            <p:nvPr/>
          </p:nvGrpSpPr>
          <p:grpSpPr>
            <a:xfrm>
              <a:off x="4089131" y="4326253"/>
              <a:ext cx="1734242" cy="135939"/>
              <a:chOff x="529065" y="2093260"/>
              <a:chExt cx="3043308" cy="249523"/>
            </a:xfrm>
          </p:grpSpPr>
          <p:sp>
            <p:nvSpPr>
              <p:cNvPr id="3160" name="正方形/長方形 315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61" name="正方形/長方形 3160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62" name="台形 3161"/>
              <p:cNvSpPr/>
              <p:nvPr/>
            </p:nvSpPr>
            <p:spPr>
              <a:xfrm>
                <a:off x="529066" y="2093260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425" name="グループ化 3424"/>
          <p:cNvGrpSpPr/>
          <p:nvPr/>
        </p:nvGrpSpPr>
        <p:grpSpPr>
          <a:xfrm>
            <a:off x="5950578" y="3013137"/>
            <a:ext cx="1734797" cy="1150205"/>
            <a:chOff x="5950578" y="3311987"/>
            <a:chExt cx="1734797" cy="1150205"/>
          </a:xfrm>
        </p:grpSpPr>
        <p:grpSp>
          <p:nvGrpSpPr>
            <p:cNvPr id="3184" name="グループ化 3183"/>
            <p:cNvGrpSpPr/>
            <p:nvPr/>
          </p:nvGrpSpPr>
          <p:grpSpPr>
            <a:xfrm>
              <a:off x="5989262" y="3311987"/>
              <a:ext cx="1657985" cy="1081445"/>
              <a:chOff x="3851385" y="2643740"/>
              <a:chExt cx="3043308" cy="1985043"/>
            </a:xfrm>
          </p:grpSpPr>
          <p:sp>
            <p:nvSpPr>
              <p:cNvPr id="3206" name="正方形/長方形 3205"/>
              <p:cNvSpPr/>
              <p:nvPr/>
            </p:nvSpPr>
            <p:spPr>
              <a:xfrm>
                <a:off x="3851385" y="2643740"/>
                <a:ext cx="3043308" cy="1985043"/>
              </a:xfrm>
              <a:prstGeom prst="rect">
                <a:avLst/>
              </a:prstGeom>
              <a:pattFill prst="dkHorz">
                <a:fgClr>
                  <a:srgbClr val="5B9BD5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207" name="グループ化 1215"/>
              <p:cNvGrpSpPr>
                <a:grpSpLocks/>
              </p:cNvGrpSpPr>
              <p:nvPr/>
            </p:nvGrpSpPr>
            <p:grpSpPr bwMode="auto">
              <a:xfrm>
                <a:off x="4120079" y="3005043"/>
                <a:ext cx="2425502" cy="1188230"/>
                <a:chOff x="288133" y="433386"/>
                <a:chExt cx="12403962" cy="8477234"/>
              </a:xfrm>
              <a:solidFill>
                <a:sysClr val="window" lastClr="FFFFFF"/>
              </a:solidFill>
            </p:grpSpPr>
            <p:sp>
              <p:nvSpPr>
                <p:cNvPr id="3209" name="フリーフォーム 3208"/>
                <p:cNvSpPr/>
                <p:nvPr/>
              </p:nvSpPr>
              <p:spPr>
                <a:xfrm>
                  <a:off x="4702697" y="6854811"/>
                  <a:ext cx="1361990" cy="1157289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0" name="フリーフォーム 3209"/>
                <p:cNvSpPr/>
                <p:nvPr/>
              </p:nvSpPr>
              <p:spPr>
                <a:xfrm>
                  <a:off x="5758324" y="8093061"/>
                  <a:ext cx="139688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1" name="フリーフォーム 3210"/>
                <p:cNvSpPr/>
                <p:nvPr/>
              </p:nvSpPr>
              <p:spPr>
                <a:xfrm>
                  <a:off x="6521862" y="7826358"/>
                  <a:ext cx="455584" cy="623891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3212" name="フリーフォーム 3211"/>
                <p:cNvSpPr/>
                <p:nvPr/>
              </p:nvSpPr>
              <p:spPr>
                <a:xfrm>
                  <a:off x="5683717" y="4100507"/>
                  <a:ext cx="95243" cy="454022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3" name="フリーフォーム 3212"/>
                <p:cNvSpPr/>
                <p:nvPr/>
              </p:nvSpPr>
              <p:spPr>
                <a:xfrm>
                  <a:off x="5610694" y="4592626"/>
                  <a:ext cx="200013" cy="212725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4" name="フリーフォーム 3213"/>
                <p:cNvSpPr/>
                <p:nvPr/>
              </p:nvSpPr>
              <p:spPr>
                <a:xfrm>
                  <a:off x="5331307" y="4835515"/>
                  <a:ext cx="360341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5" name="フリーフォーム 3214"/>
                <p:cNvSpPr/>
                <p:nvPr/>
              </p:nvSpPr>
              <p:spPr>
                <a:xfrm>
                  <a:off x="5367821" y="5133966"/>
                  <a:ext cx="68256" cy="71436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6" name="フリーフォーム 3215"/>
                <p:cNvSpPr/>
                <p:nvPr/>
              </p:nvSpPr>
              <p:spPr>
                <a:xfrm>
                  <a:off x="5291623" y="5149840"/>
                  <a:ext cx="49207" cy="122240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7" name="フリーフォーム 3216"/>
                <p:cNvSpPr/>
                <p:nvPr/>
              </p:nvSpPr>
              <p:spPr>
                <a:xfrm>
                  <a:off x="5143998" y="4943465"/>
                  <a:ext cx="119053" cy="177802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8" name="フリーフォーム 3217"/>
                <p:cNvSpPr/>
                <p:nvPr/>
              </p:nvSpPr>
              <p:spPr>
                <a:xfrm>
                  <a:off x="5097962" y="4725974"/>
                  <a:ext cx="207950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19" name="フリーフォーム 3218"/>
                <p:cNvSpPr/>
                <p:nvPr/>
              </p:nvSpPr>
              <p:spPr>
                <a:xfrm>
                  <a:off x="2348580" y="6915131"/>
                  <a:ext cx="249219" cy="530224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0" name="フリーフォーム 3219"/>
                <p:cNvSpPr/>
                <p:nvPr/>
              </p:nvSpPr>
              <p:spPr>
                <a:xfrm>
                  <a:off x="12236511" y="3176582"/>
                  <a:ext cx="376215" cy="266696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1" name="フリーフォーム 3220"/>
                <p:cNvSpPr/>
                <p:nvPr/>
              </p:nvSpPr>
              <p:spPr>
                <a:xfrm>
                  <a:off x="10611008" y="433386"/>
                  <a:ext cx="2081087" cy="3305167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3222" name="フリーフォーム 3221"/>
                <p:cNvSpPr/>
                <p:nvPr/>
              </p:nvSpPr>
              <p:spPr>
                <a:xfrm>
                  <a:off x="10025258" y="2371722"/>
                  <a:ext cx="976253" cy="1201736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3" name="フリーフォーム 3222"/>
                <p:cNvSpPr/>
                <p:nvPr/>
              </p:nvSpPr>
              <p:spPr>
                <a:xfrm>
                  <a:off x="3962971" y="1098549"/>
                  <a:ext cx="247634" cy="527049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4" name="フリーフォーム 3223"/>
                <p:cNvSpPr/>
                <p:nvPr/>
              </p:nvSpPr>
              <p:spPr>
                <a:xfrm>
                  <a:off x="4261397" y="1428748"/>
                  <a:ext cx="177787" cy="304800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5" name="フリーフォーム 3224"/>
                <p:cNvSpPr/>
                <p:nvPr/>
              </p:nvSpPr>
              <p:spPr>
                <a:xfrm>
                  <a:off x="1518372" y="1269994"/>
                  <a:ext cx="285733" cy="253997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6" name="フリーフォーム 3225"/>
                <p:cNvSpPr/>
                <p:nvPr/>
              </p:nvSpPr>
              <p:spPr>
                <a:xfrm>
                  <a:off x="1258035" y="1371595"/>
                  <a:ext cx="450823" cy="590545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7" name="フリーフォーム 3226"/>
                <p:cNvSpPr/>
                <p:nvPr/>
              </p:nvSpPr>
              <p:spPr>
                <a:xfrm>
                  <a:off x="2654948" y="1930399"/>
                  <a:ext cx="565115" cy="850898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8" name="フリーフォーム 3227"/>
                <p:cNvSpPr/>
                <p:nvPr/>
              </p:nvSpPr>
              <p:spPr>
                <a:xfrm>
                  <a:off x="5524973" y="2031992"/>
                  <a:ext cx="266684" cy="247647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29" name="フリーフォーム 3228"/>
                <p:cNvSpPr/>
                <p:nvPr/>
              </p:nvSpPr>
              <p:spPr>
                <a:xfrm>
                  <a:off x="5842454" y="2152648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0" name="フリーフォーム 3229"/>
                <p:cNvSpPr/>
                <p:nvPr/>
              </p:nvSpPr>
              <p:spPr>
                <a:xfrm>
                  <a:off x="5613870" y="2362197"/>
                  <a:ext cx="120644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1" name="フリーフォーム 3230"/>
                <p:cNvSpPr/>
                <p:nvPr/>
              </p:nvSpPr>
              <p:spPr>
                <a:xfrm>
                  <a:off x="1842199" y="1803393"/>
                  <a:ext cx="5505109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2" name="フリーフォーム 3231"/>
                <p:cNvSpPr/>
                <p:nvPr/>
              </p:nvSpPr>
              <p:spPr>
                <a:xfrm>
                  <a:off x="3855025" y="4232264"/>
                  <a:ext cx="1098482" cy="568321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3" name="フリーフォーム 3232"/>
                <p:cNvSpPr/>
                <p:nvPr/>
              </p:nvSpPr>
              <p:spPr>
                <a:xfrm>
                  <a:off x="1597741" y="2832093"/>
                  <a:ext cx="368273" cy="873122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4" name="フリーフォーム 3233"/>
                <p:cNvSpPr/>
                <p:nvPr/>
              </p:nvSpPr>
              <p:spPr>
                <a:xfrm>
                  <a:off x="1267557" y="2920994"/>
                  <a:ext cx="434949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5" name="フリーフォーム 3234"/>
                <p:cNvSpPr/>
                <p:nvPr/>
              </p:nvSpPr>
              <p:spPr>
                <a:xfrm>
                  <a:off x="1042148" y="2708270"/>
                  <a:ext cx="907997" cy="1146174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6" name="フリーフォーム 3235"/>
                <p:cNvSpPr/>
                <p:nvPr/>
              </p:nvSpPr>
              <p:spPr>
                <a:xfrm>
                  <a:off x="629424" y="4025896"/>
                  <a:ext cx="73022" cy="92076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7" name="フリーフォーム 3236"/>
                <p:cNvSpPr/>
                <p:nvPr/>
              </p:nvSpPr>
              <p:spPr>
                <a:xfrm>
                  <a:off x="537352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8" name="フリーフォーム 3237"/>
                <p:cNvSpPr/>
                <p:nvPr/>
              </p:nvSpPr>
              <p:spPr>
                <a:xfrm>
                  <a:off x="683397" y="3797291"/>
                  <a:ext cx="282557" cy="558797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39" name="フリーフォーム 3238"/>
                <p:cNvSpPr/>
                <p:nvPr/>
              </p:nvSpPr>
              <p:spPr>
                <a:xfrm>
                  <a:off x="3283563" y="4714866"/>
                  <a:ext cx="336530" cy="190501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0" name="フリーフォーム 3239"/>
                <p:cNvSpPr/>
                <p:nvPr/>
              </p:nvSpPr>
              <p:spPr>
                <a:xfrm>
                  <a:off x="3191491" y="4876787"/>
                  <a:ext cx="225414" cy="149229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1" name="フリーフォーム 3240"/>
                <p:cNvSpPr/>
                <p:nvPr/>
              </p:nvSpPr>
              <p:spPr>
                <a:xfrm>
                  <a:off x="2785114" y="4587868"/>
                  <a:ext cx="600038" cy="409575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2" name="フリーフォーム 3241"/>
                <p:cNvSpPr/>
                <p:nvPr/>
              </p:nvSpPr>
              <p:spPr>
                <a:xfrm>
                  <a:off x="2670827" y="4740265"/>
                  <a:ext cx="460350" cy="352422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3" name="フリーフォーム 3242"/>
                <p:cNvSpPr/>
                <p:nvPr/>
              </p:nvSpPr>
              <p:spPr>
                <a:xfrm>
                  <a:off x="2483507" y="4019540"/>
                  <a:ext cx="1361990" cy="812801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4" name="フリーフォーム 3243"/>
                <p:cNvSpPr/>
                <p:nvPr/>
              </p:nvSpPr>
              <p:spPr>
                <a:xfrm>
                  <a:off x="2610503" y="5502262"/>
                  <a:ext cx="184139" cy="98425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5" name="フリーフォーム 3244"/>
                <p:cNvSpPr/>
                <p:nvPr/>
              </p:nvSpPr>
              <p:spPr>
                <a:xfrm>
                  <a:off x="2089833" y="5226042"/>
                  <a:ext cx="685759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6" name="フリーフォーム 3245"/>
                <p:cNvSpPr/>
                <p:nvPr/>
              </p:nvSpPr>
              <p:spPr>
                <a:xfrm>
                  <a:off x="2664475" y="5518136"/>
                  <a:ext cx="263508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7" name="フリーフォーム 3246"/>
                <p:cNvSpPr/>
                <p:nvPr/>
              </p:nvSpPr>
              <p:spPr>
                <a:xfrm>
                  <a:off x="2350165" y="5768965"/>
                  <a:ext cx="330179" cy="225424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8" name="フリーフォーム 3247"/>
                <p:cNvSpPr/>
                <p:nvPr/>
              </p:nvSpPr>
              <p:spPr>
                <a:xfrm>
                  <a:off x="2283494" y="4695818"/>
                  <a:ext cx="184139" cy="114299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49" name="フリーフォーム 3248"/>
                <p:cNvSpPr/>
                <p:nvPr/>
              </p:nvSpPr>
              <p:spPr>
                <a:xfrm>
                  <a:off x="1772352" y="4768838"/>
                  <a:ext cx="634962" cy="292101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0" name="フリーフォーム 3249"/>
                <p:cNvSpPr/>
                <p:nvPr/>
              </p:nvSpPr>
              <p:spPr>
                <a:xfrm>
                  <a:off x="2366044" y="4791068"/>
                  <a:ext cx="117468" cy="133348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1" name="フリーフォーム 3250"/>
                <p:cNvSpPr/>
                <p:nvPr/>
              </p:nvSpPr>
              <p:spPr>
                <a:xfrm>
                  <a:off x="2420017" y="4768838"/>
                  <a:ext cx="155562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2" name="フリーフォーム 3251"/>
                <p:cNvSpPr/>
                <p:nvPr/>
              </p:nvSpPr>
              <p:spPr>
                <a:xfrm>
                  <a:off x="2102531" y="5006960"/>
                  <a:ext cx="209535" cy="209550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3" name="フリーフォーム 3252"/>
                <p:cNvSpPr/>
                <p:nvPr/>
              </p:nvSpPr>
              <p:spPr>
                <a:xfrm>
                  <a:off x="2096180" y="5165714"/>
                  <a:ext cx="139688" cy="206375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4" name="フリーフォーム 3253"/>
                <p:cNvSpPr/>
                <p:nvPr/>
              </p:nvSpPr>
              <p:spPr>
                <a:xfrm>
                  <a:off x="2235878" y="4987912"/>
                  <a:ext cx="311129" cy="361946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5" name="フリーフォーム 3254"/>
                <p:cNvSpPr/>
                <p:nvPr/>
              </p:nvSpPr>
              <p:spPr>
                <a:xfrm>
                  <a:off x="2391440" y="4886312"/>
                  <a:ext cx="650835" cy="638174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6" name="フリーフォーム 3255"/>
                <p:cNvSpPr/>
                <p:nvPr/>
              </p:nvSpPr>
              <p:spPr>
                <a:xfrm>
                  <a:off x="2940681" y="4956164"/>
                  <a:ext cx="380976" cy="625474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7" name="フリーフォーム 3256"/>
                <p:cNvSpPr/>
                <p:nvPr/>
              </p:nvSpPr>
              <p:spPr>
                <a:xfrm>
                  <a:off x="3610566" y="5289544"/>
                  <a:ext cx="266684" cy="180977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8" name="フリーフォーム 3257"/>
                <p:cNvSpPr/>
                <p:nvPr/>
              </p:nvSpPr>
              <p:spPr>
                <a:xfrm>
                  <a:off x="3870898" y="5467339"/>
                  <a:ext cx="133342" cy="190501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59" name="フリーフォーム 3258"/>
                <p:cNvSpPr/>
                <p:nvPr/>
              </p:nvSpPr>
              <p:spPr>
                <a:xfrm>
                  <a:off x="3864547" y="5397487"/>
                  <a:ext cx="126990" cy="69852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0" name="フリーフォーム 3259"/>
                <p:cNvSpPr/>
                <p:nvPr/>
              </p:nvSpPr>
              <p:spPr>
                <a:xfrm>
                  <a:off x="3991542" y="5381613"/>
                  <a:ext cx="314305" cy="733424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1" name="フリーフォーム 3260"/>
                <p:cNvSpPr/>
                <p:nvPr/>
              </p:nvSpPr>
              <p:spPr>
                <a:xfrm>
                  <a:off x="3121645" y="5006960"/>
                  <a:ext cx="796875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2" name="フリーフォーム 3261"/>
                <p:cNvSpPr/>
                <p:nvPr/>
              </p:nvSpPr>
              <p:spPr>
                <a:xfrm>
                  <a:off x="3585165" y="6099163"/>
                  <a:ext cx="95243" cy="152404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3" name="フリーフォーム 3262"/>
                <p:cNvSpPr/>
                <p:nvPr/>
              </p:nvSpPr>
              <p:spPr>
                <a:xfrm>
                  <a:off x="4185203" y="5721343"/>
                  <a:ext cx="276211" cy="527049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4" name="フリーフォーム 3263"/>
                <p:cNvSpPr/>
                <p:nvPr/>
              </p:nvSpPr>
              <p:spPr>
                <a:xfrm>
                  <a:off x="4277276" y="6238861"/>
                  <a:ext cx="133342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5" name="フリーフォーム 3264"/>
                <p:cNvSpPr/>
                <p:nvPr/>
              </p:nvSpPr>
              <p:spPr>
                <a:xfrm>
                  <a:off x="4112186" y="6270608"/>
                  <a:ext cx="361926" cy="409575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6" name="フリーフォーム 3265"/>
                <p:cNvSpPr/>
                <p:nvPr/>
              </p:nvSpPr>
              <p:spPr>
                <a:xfrm>
                  <a:off x="4477283" y="6683358"/>
                  <a:ext cx="577813" cy="114299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7" name="フリーフォーム 3266"/>
                <p:cNvSpPr/>
                <p:nvPr/>
              </p:nvSpPr>
              <p:spPr>
                <a:xfrm>
                  <a:off x="5026529" y="6775434"/>
                  <a:ext cx="177787" cy="88901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8" name="フリーフォーム 3267"/>
                <p:cNvSpPr/>
                <p:nvPr/>
              </p:nvSpPr>
              <p:spPr>
                <a:xfrm>
                  <a:off x="5658315" y="6578583"/>
                  <a:ext cx="457174" cy="282570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69" name="フリーフォーム 3268"/>
                <p:cNvSpPr/>
                <p:nvPr/>
              </p:nvSpPr>
              <p:spPr>
                <a:xfrm>
                  <a:off x="5318609" y="6480165"/>
                  <a:ext cx="352404" cy="330199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0" name="フリーフォーム 3269"/>
                <p:cNvSpPr/>
                <p:nvPr/>
              </p:nvSpPr>
              <p:spPr>
                <a:xfrm>
                  <a:off x="4950331" y="5499087"/>
                  <a:ext cx="66671" cy="139697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1" name="フリーフォーム 3270"/>
                <p:cNvSpPr/>
                <p:nvPr/>
              </p:nvSpPr>
              <p:spPr>
                <a:xfrm>
                  <a:off x="4940809" y="5778489"/>
                  <a:ext cx="104770" cy="222249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2" name="フリーフォーム 3271"/>
                <p:cNvSpPr/>
                <p:nvPr/>
              </p:nvSpPr>
              <p:spPr>
                <a:xfrm>
                  <a:off x="5042403" y="5940417"/>
                  <a:ext cx="114292" cy="152404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3" name="フリーフォーム 3272"/>
                <p:cNvSpPr/>
                <p:nvPr/>
              </p:nvSpPr>
              <p:spPr>
                <a:xfrm>
                  <a:off x="4997958" y="6032486"/>
                  <a:ext cx="69847" cy="101600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4" name="フリーフォーム 3273"/>
                <p:cNvSpPr/>
                <p:nvPr/>
              </p:nvSpPr>
              <p:spPr>
                <a:xfrm>
                  <a:off x="4982084" y="6127736"/>
                  <a:ext cx="193661" cy="133348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5" name="フリーフォーム 3274"/>
                <p:cNvSpPr/>
                <p:nvPr/>
              </p:nvSpPr>
              <p:spPr>
                <a:xfrm>
                  <a:off x="4572531" y="6308713"/>
                  <a:ext cx="473048" cy="381002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6" name="フリーフォーム 3275"/>
                <p:cNvSpPr/>
                <p:nvPr/>
              </p:nvSpPr>
              <p:spPr>
                <a:xfrm>
                  <a:off x="4642378" y="6203938"/>
                  <a:ext cx="266684" cy="234948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7" name="フリーフォーム 3276"/>
                <p:cNvSpPr/>
                <p:nvPr/>
              </p:nvSpPr>
              <p:spPr>
                <a:xfrm>
                  <a:off x="4280446" y="5622910"/>
                  <a:ext cx="244458" cy="327024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8" name="フリーフォーム 3277"/>
                <p:cNvSpPr/>
                <p:nvPr/>
              </p:nvSpPr>
              <p:spPr>
                <a:xfrm>
                  <a:off x="4337595" y="5578464"/>
                  <a:ext cx="253986" cy="587370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79" name="フリーフォーム 3278"/>
                <p:cNvSpPr/>
                <p:nvPr/>
              </p:nvSpPr>
              <p:spPr>
                <a:xfrm>
                  <a:off x="4353469" y="5905487"/>
                  <a:ext cx="187315" cy="180977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0" name="フリーフォーム 3279"/>
                <p:cNvSpPr/>
                <p:nvPr/>
              </p:nvSpPr>
              <p:spPr>
                <a:xfrm>
                  <a:off x="3391504" y="4140188"/>
                  <a:ext cx="2063623" cy="1568448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1" name="フリーフォーム 3280"/>
                <p:cNvSpPr/>
                <p:nvPr/>
              </p:nvSpPr>
              <p:spPr>
                <a:xfrm>
                  <a:off x="1677110" y="3733795"/>
                  <a:ext cx="177787" cy="165103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2" name="フリーフォーム 3281"/>
                <p:cNvSpPr/>
                <p:nvPr/>
              </p:nvSpPr>
              <p:spPr>
                <a:xfrm>
                  <a:off x="1607263" y="3851269"/>
                  <a:ext cx="228585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3" name="フリーフォーム 3282"/>
                <p:cNvSpPr/>
                <p:nvPr/>
              </p:nvSpPr>
              <p:spPr>
                <a:xfrm>
                  <a:off x="1692983" y="3971918"/>
                  <a:ext cx="288909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4" name="フリーフォーム 3283"/>
                <p:cNvSpPr/>
                <p:nvPr/>
              </p:nvSpPr>
              <p:spPr>
                <a:xfrm>
                  <a:off x="1645362" y="4213215"/>
                  <a:ext cx="606385" cy="441323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5" name="フリーフォーム 3284"/>
                <p:cNvSpPr/>
                <p:nvPr/>
              </p:nvSpPr>
              <p:spPr>
                <a:xfrm>
                  <a:off x="1365980" y="3959219"/>
                  <a:ext cx="434949" cy="422274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6" name="フリーフォーム 3285"/>
                <p:cNvSpPr/>
                <p:nvPr/>
              </p:nvSpPr>
              <p:spPr>
                <a:xfrm>
                  <a:off x="1169138" y="3857619"/>
                  <a:ext cx="92072" cy="196851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7" name="フリーフォーム 3286"/>
                <p:cNvSpPr/>
                <p:nvPr/>
              </p:nvSpPr>
              <p:spPr>
                <a:xfrm>
                  <a:off x="1086599" y="4038588"/>
                  <a:ext cx="311129" cy="450847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8" name="フリーフォーム 3287"/>
                <p:cNvSpPr/>
                <p:nvPr/>
              </p:nvSpPr>
              <p:spPr>
                <a:xfrm>
                  <a:off x="1318359" y="4276718"/>
                  <a:ext cx="206364" cy="149229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89" name="フリーフォーム 3288"/>
                <p:cNvSpPr/>
                <p:nvPr/>
              </p:nvSpPr>
              <p:spPr>
                <a:xfrm>
                  <a:off x="1467575" y="4375136"/>
                  <a:ext cx="196837" cy="88901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0" name="フリーフォーム 3289"/>
                <p:cNvSpPr/>
                <p:nvPr/>
              </p:nvSpPr>
              <p:spPr>
                <a:xfrm>
                  <a:off x="1010400" y="4137021"/>
                  <a:ext cx="120644" cy="155571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1" name="フリーフォーム 3290"/>
                <p:cNvSpPr/>
                <p:nvPr/>
              </p:nvSpPr>
              <p:spPr>
                <a:xfrm>
                  <a:off x="972301" y="4248138"/>
                  <a:ext cx="158738" cy="117474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2" name="フリーフォーム 3291"/>
                <p:cNvSpPr/>
                <p:nvPr/>
              </p:nvSpPr>
              <p:spPr>
                <a:xfrm>
                  <a:off x="727843" y="4295767"/>
                  <a:ext cx="523840" cy="441323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3" name="フリーフォーム 3292"/>
                <p:cNvSpPr/>
                <p:nvPr/>
              </p:nvSpPr>
              <p:spPr>
                <a:xfrm>
                  <a:off x="594501" y="4667237"/>
                  <a:ext cx="415899" cy="384177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4" name="フリーフォーム 3293"/>
                <p:cNvSpPr/>
                <p:nvPr/>
              </p:nvSpPr>
              <p:spPr>
                <a:xfrm>
                  <a:off x="581798" y="4705342"/>
                  <a:ext cx="85720" cy="317499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5" name="フリーフォーム 3294"/>
                <p:cNvSpPr/>
                <p:nvPr/>
              </p:nvSpPr>
              <p:spPr>
                <a:xfrm>
                  <a:off x="1807276" y="4441814"/>
                  <a:ext cx="104770" cy="165103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6" name="フリーフォーム 3295"/>
                <p:cNvSpPr/>
                <p:nvPr/>
              </p:nvSpPr>
              <p:spPr>
                <a:xfrm>
                  <a:off x="1591389" y="4451338"/>
                  <a:ext cx="304783" cy="231773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7" name="フリーフォーム 3296"/>
                <p:cNvSpPr/>
                <p:nvPr/>
              </p:nvSpPr>
              <p:spPr>
                <a:xfrm>
                  <a:off x="1648533" y="4664063"/>
                  <a:ext cx="238112" cy="139697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8" name="フリーフォーム 3297"/>
                <p:cNvSpPr/>
                <p:nvPr/>
              </p:nvSpPr>
              <p:spPr>
                <a:xfrm>
                  <a:off x="1572345" y="4806942"/>
                  <a:ext cx="180963" cy="241298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99" name="フリーフォーム 3298"/>
                <p:cNvSpPr/>
                <p:nvPr/>
              </p:nvSpPr>
              <p:spPr>
                <a:xfrm>
                  <a:off x="1669173" y="4778369"/>
                  <a:ext cx="142864" cy="85726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0" name="フリーフォーム 3299"/>
                <p:cNvSpPr/>
                <p:nvPr/>
              </p:nvSpPr>
              <p:spPr>
                <a:xfrm>
                  <a:off x="1145328" y="4525956"/>
                  <a:ext cx="365102" cy="481011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1" name="フリーフォーム 3300"/>
                <p:cNvSpPr/>
                <p:nvPr/>
              </p:nvSpPr>
              <p:spPr>
                <a:xfrm>
                  <a:off x="1164377" y="4476744"/>
                  <a:ext cx="150801" cy="76202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2" name="フリーフォーム 3301"/>
                <p:cNvSpPr/>
                <p:nvPr/>
              </p:nvSpPr>
              <p:spPr>
                <a:xfrm>
                  <a:off x="1310417" y="4402125"/>
                  <a:ext cx="177787" cy="138114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3" name="フリーフォーム 3302"/>
                <p:cNvSpPr/>
                <p:nvPr/>
              </p:nvSpPr>
              <p:spPr>
                <a:xfrm>
                  <a:off x="1453286" y="4438639"/>
                  <a:ext cx="234936" cy="128589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4" name="フリーフォーム 3303"/>
                <p:cNvSpPr/>
                <p:nvPr/>
              </p:nvSpPr>
              <p:spPr>
                <a:xfrm>
                  <a:off x="1591389" y="4752964"/>
                  <a:ext cx="96833" cy="92076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5" name="フリーフォーム 3304"/>
                <p:cNvSpPr/>
                <p:nvPr/>
              </p:nvSpPr>
              <p:spPr>
                <a:xfrm>
                  <a:off x="1545353" y="4554529"/>
                  <a:ext cx="141279" cy="212725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6" name="フリーフォーム 3305"/>
                <p:cNvSpPr/>
                <p:nvPr/>
              </p:nvSpPr>
              <p:spPr>
                <a:xfrm>
                  <a:off x="1391376" y="4543414"/>
                  <a:ext cx="200013" cy="87310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7" name="フリーフォーム 3306"/>
                <p:cNvSpPr/>
                <p:nvPr/>
              </p:nvSpPr>
              <p:spPr>
                <a:xfrm>
                  <a:off x="1373917" y="4592627"/>
                  <a:ext cx="203189" cy="190501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8" name="フリーフォーム 3307"/>
                <p:cNvSpPr/>
                <p:nvPr/>
              </p:nvSpPr>
              <p:spPr>
                <a:xfrm>
                  <a:off x="1529479" y="4752964"/>
                  <a:ext cx="61905" cy="152404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09" name="フリーフォーム 3308"/>
                <p:cNvSpPr/>
                <p:nvPr/>
              </p:nvSpPr>
              <p:spPr>
                <a:xfrm>
                  <a:off x="1716794" y="5205402"/>
                  <a:ext cx="417490" cy="428624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0" name="フリーフォーム 3309"/>
                <p:cNvSpPr/>
                <p:nvPr/>
              </p:nvSpPr>
              <p:spPr>
                <a:xfrm>
                  <a:off x="1219935" y="5187937"/>
                  <a:ext cx="539719" cy="547689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1" name="フリーフォーム 3310"/>
                <p:cNvSpPr/>
                <p:nvPr/>
              </p:nvSpPr>
              <p:spPr>
                <a:xfrm>
                  <a:off x="1135805" y="4968863"/>
                  <a:ext cx="176202" cy="355597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2" name="フリーフォーム 3311"/>
                <p:cNvSpPr/>
                <p:nvPr/>
              </p:nvSpPr>
              <p:spPr>
                <a:xfrm>
                  <a:off x="600848" y="5000618"/>
                  <a:ext cx="720682" cy="749298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3" name="フリーフォーム 3312"/>
                <p:cNvSpPr/>
                <p:nvPr/>
              </p:nvSpPr>
              <p:spPr>
                <a:xfrm>
                  <a:off x="311944" y="5062530"/>
                  <a:ext cx="555588" cy="600076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4" name="フリーフォーム 3313"/>
                <p:cNvSpPr/>
                <p:nvPr/>
              </p:nvSpPr>
              <p:spPr>
                <a:xfrm>
                  <a:off x="315119" y="5438766"/>
                  <a:ext cx="409548" cy="487361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5" name="フリーフォーム 3314"/>
                <p:cNvSpPr/>
                <p:nvPr/>
              </p:nvSpPr>
              <p:spPr>
                <a:xfrm>
                  <a:off x="481794" y="5516552"/>
                  <a:ext cx="549241" cy="576262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6" name="フリーフォーム 3315"/>
                <p:cNvSpPr/>
                <p:nvPr/>
              </p:nvSpPr>
              <p:spPr>
                <a:xfrm>
                  <a:off x="288133" y="5835635"/>
                  <a:ext cx="219062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7" name="フリーフォーム 3316"/>
                <p:cNvSpPr/>
                <p:nvPr/>
              </p:nvSpPr>
              <p:spPr>
                <a:xfrm>
                  <a:off x="405601" y="5988039"/>
                  <a:ext cx="225414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8" name="フリーフォーム 3317"/>
                <p:cNvSpPr/>
                <p:nvPr/>
              </p:nvSpPr>
              <p:spPr>
                <a:xfrm>
                  <a:off x="321466" y="5992804"/>
                  <a:ext cx="109531" cy="79377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9" name="フリーフォーム 3318"/>
                <p:cNvSpPr/>
                <p:nvPr/>
              </p:nvSpPr>
              <p:spPr>
                <a:xfrm>
                  <a:off x="434173" y="6107097"/>
                  <a:ext cx="120644" cy="122240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0" name="フリーフォーム 3319"/>
                <p:cNvSpPr/>
                <p:nvPr/>
              </p:nvSpPr>
              <p:spPr>
                <a:xfrm>
                  <a:off x="510371" y="6153142"/>
                  <a:ext cx="130166" cy="173036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1" name="フリーフォーム 3320"/>
                <p:cNvSpPr/>
                <p:nvPr/>
              </p:nvSpPr>
              <p:spPr>
                <a:xfrm>
                  <a:off x="600847" y="6073765"/>
                  <a:ext cx="204774" cy="250822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2" name="フリーフォーム 3321"/>
                <p:cNvSpPr/>
                <p:nvPr/>
              </p:nvSpPr>
              <p:spPr>
                <a:xfrm>
                  <a:off x="721491" y="5902313"/>
                  <a:ext cx="274621" cy="209550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3" name="フリーフォーム 3322"/>
                <p:cNvSpPr/>
                <p:nvPr/>
              </p:nvSpPr>
              <p:spPr>
                <a:xfrm>
                  <a:off x="905630" y="5586404"/>
                  <a:ext cx="544480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4" name="フリーフォーム 3323"/>
                <p:cNvSpPr/>
                <p:nvPr/>
              </p:nvSpPr>
              <p:spPr>
                <a:xfrm>
                  <a:off x="788162" y="6062650"/>
                  <a:ext cx="150806" cy="225424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5" name="フリーフォーム 3324"/>
                <p:cNvSpPr/>
                <p:nvPr/>
              </p:nvSpPr>
              <p:spPr>
                <a:xfrm>
                  <a:off x="905630" y="6067408"/>
                  <a:ext cx="61910" cy="185735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6" name="フリーフォーム 3325"/>
                <p:cNvSpPr/>
                <p:nvPr/>
              </p:nvSpPr>
              <p:spPr>
                <a:xfrm>
                  <a:off x="931026" y="6026136"/>
                  <a:ext cx="107941" cy="223840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7" name="フリーフォーム 3326"/>
                <p:cNvSpPr/>
                <p:nvPr/>
              </p:nvSpPr>
              <p:spPr>
                <a:xfrm>
                  <a:off x="1002463" y="5948350"/>
                  <a:ext cx="398440" cy="357188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8" name="フリーフォーム 3327"/>
                <p:cNvSpPr/>
                <p:nvPr/>
              </p:nvSpPr>
              <p:spPr>
                <a:xfrm>
                  <a:off x="1345340" y="5587988"/>
                  <a:ext cx="365102" cy="600076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9" name="フリーフォーム 3328"/>
                <p:cNvSpPr/>
                <p:nvPr/>
              </p:nvSpPr>
              <p:spPr>
                <a:xfrm>
                  <a:off x="1639010" y="5626085"/>
                  <a:ext cx="563530" cy="703260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0" name="フリーフォーム 3329"/>
                <p:cNvSpPr/>
                <p:nvPr/>
              </p:nvSpPr>
              <p:spPr>
                <a:xfrm>
                  <a:off x="1205652" y="6026136"/>
                  <a:ext cx="223823" cy="371471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1" name="フリーフォーム 3330"/>
                <p:cNvSpPr/>
                <p:nvPr/>
              </p:nvSpPr>
              <p:spPr>
                <a:xfrm>
                  <a:off x="2124756" y="5797538"/>
                  <a:ext cx="209535" cy="217490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2" name="フリーフォーム 3331"/>
                <p:cNvSpPr/>
                <p:nvPr/>
              </p:nvSpPr>
              <p:spPr>
                <a:xfrm>
                  <a:off x="2035860" y="5935651"/>
                  <a:ext cx="471458" cy="412750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3" name="フリーフォーム 3332"/>
                <p:cNvSpPr/>
                <p:nvPr/>
              </p:nvSpPr>
              <p:spPr>
                <a:xfrm>
                  <a:off x="2267620" y="5981689"/>
                  <a:ext cx="353990" cy="525465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4" name="フリーフォーム 3333"/>
                <p:cNvSpPr/>
                <p:nvPr/>
              </p:nvSpPr>
              <p:spPr>
                <a:xfrm>
                  <a:off x="2045382" y="6286482"/>
                  <a:ext cx="285733" cy="349247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5" name="フリーフォーム 3334"/>
                <p:cNvSpPr/>
                <p:nvPr/>
              </p:nvSpPr>
              <p:spPr>
                <a:xfrm>
                  <a:off x="1391376" y="6048367"/>
                  <a:ext cx="419075" cy="339723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6" name="フリーフォーム 3335"/>
                <p:cNvSpPr/>
                <p:nvPr/>
              </p:nvSpPr>
              <p:spPr>
                <a:xfrm>
                  <a:off x="1210413" y="6373799"/>
                  <a:ext cx="76193" cy="65087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7" name="フリーフォーム 3336"/>
                <p:cNvSpPr/>
                <p:nvPr/>
              </p:nvSpPr>
              <p:spPr>
                <a:xfrm>
                  <a:off x="1181836" y="6373799"/>
                  <a:ext cx="209535" cy="242889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8" name="フリーフォーム 3337"/>
                <p:cNvSpPr/>
                <p:nvPr/>
              </p:nvSpPr>
              <p:spPr>
                <a:xfrm>
                  <a:off x="1272317" y="6276965"/>
                  <a:ext cx="273035" cy="387352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9" name="フリーフォーム 3338"/>
                <p:cNvSpPr/>
                <p:nvPr/>
              </p:nvSpPr>
              <p:spPr>
                <a:xfrm>
                  <a:off x="1296133" y="6262675"/>
                  <a:ext cx="647660" cy="701676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0" name="フリーフォーム 3339"/>
                <p:cNvSpPr/>
                <p:nvPr/>
              </p:nvSpPr>
              <p:spPr>
                <a:xfrm>
                  <a:off x="1877122" y="6305538"/>
                  <a:ext cx="373039" cy="590545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1" name="フリーフォーム 3340"/>
                <p:cNvSpPr/>
                <p:nvPr/>
              </p:nvSpPr>
              <p:spPr>
                <a:xfrm>
                  <a:off x="1258034" y="6672250"/>
                  <a:ext cx="461935" cy="466721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2" name="フリーフォーム 3341"/>
                <p:cNvSpPr/>
                <p:nvPr/>
              </p:nvSpPr>
              <p:spPr>
                <a:xfrm>
                  <a:off x="1273908" y="7105633"/>
                  <a:ext cx="574637" cy="463546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3" name="フリーフォーム 3342"/>
                <p:cNvSpPr/>
                <p:nvPr/>
              </p:nvSpPr>
              <p:spPr>
                <a:xfrm>
                  <a:off x="2000937" y="6797658"/>
                  <a:ext cx="95243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4" name="フリーフォーム 3343"/>
                <p:cNvSpPr/>
                <p:nvPr/>
              </p:nvSpPr>
              <p:spPr>
                <a:xfrm>
                  <a:off x="1616785" y="6773850"/>
                  <a:ext cx="419075" cy="371471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5" name="フリーフォーム 3344"/>
                <p:cNvSpPr/>
                <p:nvPr/>
              </p:nvSpPr>
              <p:spPr>
                <a:xfrm>
                  <a:off x="1896172" y="6862751"/>
                  <a:ext cx="382566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6" name="フリーフォーム 3345"/>
                <p:cNvSpPr/>
                <p:nvPr/>
              </p:nvSpPr>
              <p:spPr>
                <a:xfrm>
                  <a:off x="1419948" y="7034197"/>
                  <a:ext cx="582579" cy="776287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7" name="フリーフォーム 3346"/>
                <p:cNvSpPr/>
                <p:nvPr/>
              </p:nvSpPr>
              <p:spPr>
                <a:xfrm>
                  <a:off x="9968109" y="601664"/>
                  <a:ext cx="1044509" cy="1450974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8" name="フリーフォーム 3347"/>
                <p:cNvSpPr/>
                <p:nvPr/>
              </p:nvSpPr>
              <p:spPr>
                <a:xfrm>
                  <a:off x="9798259" y="1066801"/>
                  <a:ext cx="376215" cy="642939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9" name="フリーフォーム 3348"/>
                <p:cNvSpPr/>
                <p:nvPr/>
              </p:nvSpPr>
              <p:spPr>
                <a:xfrm>
                  <a:off x="9493476" y="1485893"/>
                  <a:ext cx="238112" cy="300042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0" name="フリーフォーム 3349"/>
                <p:cNvSpPr/>
                <p:nvPr/>
              </p:nvSpPr>
              <p:spPr>
                <a:xfrm>
                  <a:off x="9750637" y="1606549"/>
                  <a:ext cx="109531" cy="179386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1" name="フリーフォーム 3350"/>
                <p:cNvSpPr/>
                <p:nvPr/>
              </p:nvSpPr>
              <p:spPr>
                <a:xfrm>
                  <a:off x="9793498" y="1904993"/>
                  <a:ext cx="595277" cy="381002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2" name="フリーフォーム 3351"/>
                <p:cNvSpPr/>
                <p:nvPr/>
              </p:nvSpPr>
              <p:spPr>
                <a:xfrm>
                  <a:off x="8829942" y="2281236"/>
                  <a:ext cx="325418" cy="414334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3" name="フリーフォーム 3352"/>
                <p:cNvSpPr/>
                <p:nvPr/>
              </p:nvSpPr>
              <p:spPr>
                <a:xfrm>
                  <a:off x="9239490" y="1604958"/>
                  <a:ext cx="139688" cy="90485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4" name="フリーフォーム 3353"/>
                <p:cNvSpPr/>
                <p:nvPr/>
              </p:nvSpPr>
              <p:spPr>
                <a:xfrm>
                  <a:off x="9245842" y="1733548"/>
                  <a:ext cx="107941" cy="138114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5" name="フリーフォーム 3354"/>
                <p:cNvSpPr/>
                <p:nvPr/>
              </p:nvSpPr>
              <p:spPr>
                <a:xfrm>
                  <a:off x="9544273" y="1973261"/>
                  <a:ext cx="234936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6" name="フリーフォーム 3355"/>
                <p:cNvSpPr/>
                <p:nvPr/>
              </p:nvSpPr>
              <p:spPr>
                <a:xfrm>
                  <a:off x="9787146" y="2130424"/>
                  <a:ext cx="115883" cy="141288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7" name="フリーフォーム 3356"/>
                <p:cNvSpPr/>
                <p:nvPr/>
              </p:nvSpPr>
              <p:spPr>
                <a:xfrm>
                  <a:off x="8906141" y="1838323"/>
                  <a:ext cx="244458" cy="258762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8" name="フリーフォーム 3357"/>
                <p:cNvSpPr/>
                <p:nvPr/>
              </p:nvSpPr>
              <p:spPr>
                <a:xfrm>
                  <a:off x="9077577" y="1944681"/>
                  <a:ext cx="439710" cy="361946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59" name="フリーフォーム 3358"/>
                <p:cNvSpPr/>
                <p:nvPr/>
              </p:nvSpPr>
              <p:spPr>
                <a:xfrm>
                  <a:off x="9822069" y="1804984"/>
                  <a:ext cx="103180" cy="44454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0" name="フリーフォーム 3359"/>
                <p:cNvSpPr/>
                <p:nvPr/>
              </p:nvSpPr>
              <p:spPr>
                <a:xfrm>
                  <a:off x="9844295" y="2335208"/>
                  <a:ext cx="185724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1" name="フリーフォーム 3360"/>
                <p:cNvSpPr/>
                <p:nvPr/>
              </p:nvSpPr>
              <p:spPr>
                <a:xfrm>
                  <a:off x="10336392" y="2401885"/>
                  <a:ext cx="160328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2" name="フリーフォーム 3361"/>
                <p:cNvSpPr/>
                <p:nvPr/>
              </p:nvSpPr>
              <p:spPr>
                <a:xfrm>
                  <a:off x="9617295" y="2359022"/>
                  <a:ext cx="193661" cy="328615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3" name="フリーフォーム 3362"/>
                <p:cNvSpPr/>
                <p:nvPr/>
              </p:nvSpPr>
              <p:spPr>
                <a:xfrm>
                  <a:off x="9072815" y="2409819"/>
                  <a:ext cx="592101" cy="585786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4" name="フリーフォーム 3363"/>
                <p:cNvSpPr/>
                <p:nvPr/>
              </p:nvSpPr>
              <p:spPr>
                <a:xfrm>
                  <a:off x="7420331" y="2700329"/>
                  <a:ext cx="1271509" cy="1362073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5" name="フリーフォーム 3364"/>
                <p:cNvSpPr/>
                <p:nvPr/>
              </p:nvSpPr>
              <p:spPr>
                <a:xfrm>
                  <a:off x="8310863" y="2657473"/>
                  <a:ext cx="2876372" cy="2105022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6" name="フリーフォーム 3365"/>
                <p:cNvSpPr/>
                <p:nvPr/>
              </p:nvSpPr>
              <p:spPr>
                <a:xfrm>
                  <a:off x="11077704" y="4257669"/>
                  <a:ext cx="219062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7" name="フリーフォーム 3366"/>
                <p:cNvSpPr/>
                <p:nvPr/>
              </p:nvSpPr>
              <p:spPr>
                <a:xfrm>
                  <a:off x="8853753" y="4381493"/>
                  <a:ext cx="1990605" cy="1123951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8" name="フリーフォーム 3367"/>
                <p:cNvSpPr/>
                <p:nvPr/>
              </p:nvSpPr>
              <p:spPr>
                <a:xfrm>
                  <a:off x="7339371" y="3976683"/>
                  <a:ext cx="319066" cy="195260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9" name="フリーフォーム 3368"/>
                <p:cNvSpPr/>
                <p:nvPr/>
              </p:nvSpPr>
              <p:spPr>
                <a:xfrm>
                  <a:off x="9129964" y="5195877"/>
                  <a:ext cx="1004825" cy="719134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0" name="フリーフォーム 3369"/>
                <p:cNvSpPr/>
                <p:nvPr/>
              </p:nvSpPr>
              <p:spPr>
                <a:xfrm>
                  <a:off x="9939537" y="5786422"/>
                  <a:ext cx="144455" cy="180977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1" name="フリーフォーム 3370"/>
                <p:cNvSpPr/>
                <p:nvPr/>
              </p:nvSpPr>
              <p:spPr>
                <a:xfrm>
                  <a:off x="10215743" y="5587988"/>
                  <a:ext cx="344467" cy="131764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2" name="フリーフォーム 3371"/>
                <p:cNvSpPr/>
                <p:nvPr/>
              </p:nvSpPr>
              <p:spPr>
                <a:xfrm>
                  <a:off x="10539576" y="5729276"/>
                  <a:ext cx="123820" cy="71436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3" name="フリーフォーム 3372"/>
                <p:cNvSpPr/>
                <p:nvPr/>
              </p:nvSpPr>
              <p:spPr>
                <a:xfrm>
                  <a:off x="10634818" y="5719752"/>
                  <a:ext cx="142864" cy="76202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4" name="フリーフォーム 3373"/>
                <p:cNvSpPr/>
                <p:nvPr/>
              </p:nvSpPr>
              <p:spPr>
                <a:xfrm>
                  <a:off x="10782449" y="5759440"/>
                  <a:ext cx="73022" cy="41279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5" name="フリーフォーム 3374"/>
                <p:cNvSpPr/>
                <p:nvPr/>
              </p:nvSpPr>
              <p:spPr>
                <a:xfrm>
                  <a:off x="10069709" y="5867390"/>
                  <a:ext cx="180963" cy="125415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6" name="フリーフォーム 3375"/>
                <p:cNvSpPr/>
                <p:nvPr/>
              </p:nvSpPr>
              <p:spPr>
                <a:xfrm>
                  <a:off x="10022082" y="5921368"/>
                  <a:ext cx="107941" cy="80960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7" name="フリーフォーム 3376"/>
                <p:cNvSpPr/>
                <p:nvPr/>
              </p:nvSpPr>
              <p:spPr>
                <a:xfrm>
                  <a:off x="10110978" y="5902312"/>
                  <a:ext cx="138103" cy="166687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8" name="フリーフォーム 3377"/>
                <p:cNvSpPr/>
                <p:nvPr/>
              </p:nvSpPr>
              <p:spPr>
                <a:xfrm>
                  <a:off x="10155424" y="6064240"/>
                  <a:ext cx="126990" cy="100016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9" name="フリーフォーム 3378"/>
                <p:cNvSpPr/>
                <p:nvPr/>
              </p:nvSpPr>
              <p:spPr>
                <a:xfrm>
                  <a:off x="10277653" y="6107096"/>
                  <a:ext cx="206364" cy="104775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0" name="フリーフォーム 3379"/>
                <p:cNvSpPr/>
                <p:nvPr/>
              </p:nvSpPr>
              <p:spPr>
                <a:xfrm>
                  <a:off x="10391945" y="6024552"/>
                  <a:ext cx="401616" cy="547682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1" name="フリーフォーム 3380"/>
                <p:cNvSpPr/>
                <p:nvPr/>
              </p:nvSpPr>
              <p:spPr>
                <a:xfrm>
                  <a:off x="10322099" y="6402372"/>
                  <a:ext cx="214301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2" name="フリーフォーム 3381"/>
                <p:cNvSpPr/>
                <p:nvPr/>
              </p:nvSpPr>
              <p:spPr>
                <a:xfrm>
                  <a:off x="10322099" y="6483333"/>
                  <a:ext cx="428597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3" name="フリーフォーム 3382"/>
                <p:cNvSpPr/>
                <p:nvPr/>
              </p:nvSpPr>
              <p:spPr>
                <a:xfrm>
                  <a:off x="10596724" y="6026136"/>
                  <a:ext cx="433358" cy="417509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4" name="フリーフォーム 3383"/>
                <p:cNvSpPr/>
                <p:nvPr/>
              </p:nvSpPr>
              <p:spPr>
                <a:xfrm>
                  <a:off x="10996750" y="6169015"/>
                  <a:ext cx="157153" cy="241298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5" name="フリーフォーム 3384"/>
                <p:cNvSpPr/>
                <p:nvPr/>
              </p:nvSpPr>
              <p:spPr>
                <a:xfrm>
                  <a:off x="11107866" y="6245217"/>
                  <a:ext cx="141279" cy="166687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6" name="フリーフォーム 3385"/>
                <p:cNvSpPr/>
                <p:nvPr/>
              </p:nvSpPr>
              <p:spPr>
                <a:xfrm>
                  <a:off x="11222159" y="6262675"/>
                  <a:ext cx="112707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7" name="フリーフォーム 3386"/>
                <p:cNvSpPr/>
                <p:nvPr/>
              </p:nvSpPr>
              <p:spPr>
                <a:xfrm>
                  <a:off x="10511004" y="7119923"/>
                  <a:ext cx="257161" cy="1787523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8" name="フリーフォーム 3387"/>
                <p:cNvSpPr/>
                <p:nvPr/>
              </p:nvSpPr>
              <p:spPr>
                <a:xfrm>
                  <a:off x="10582436" y="7292959"/>
                  <a:ext cx="639723" cy="1617661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9" name="フリーフォーム 3388"/>
                <p:cNvSpPr/>
                <p:nvPr/>
              </p:nvSpPr>
              <p:spPr>
                <a:xfrm>
                  <a:off x="10703080" y="6819888"/>
                  <a:ext cx="422251" cy="501651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0" name="フリーフォーム 3389"/>
                <p:cNvSpPr/>
                <p:nvPr/>
              </p:nvSpPr>
              <p:spPr>
                <a:xfrm>
                  <a:off x="10931664" y="7192950"/>
                  <a:ext cx="288909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1" name="フリーフォーム 3390"/>
                <p:cNvSpPr/>
                <p:nvPr/>
              </p:nvSpPr>
              <p:spPr>
                <a:xfrm>
                  <a:off x="11068182" y="7619983"/>
                  <a:ext cx="190485" cy="219074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2" name="フリーフォーム 3391"/>
                <p:cNvSpPr/>
                <p:nvPr/>
              </p:nvSpPr>
              <p:spPr>
                <a:xfrm>
                  <a:off x="10579260" y="6288073"/>
                  <a:ext cx="1309608" cy="1489072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3" name="フリーフォーム 3392"/>
                <p:cNvSpPr/>
                <p:nvPr/>
              </p:nvSpPr>
              <p:spPr>
                <a:xfrm>
                  <a:off x="2897821" y="1168394"/>
                  <a:ext cx="98418" cy="119065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4" name="フリーフォーム 3393"/>
                <p:cNvSpPr/>
                <p:nvPr/>
              </p:nvSpPr>
              <p:spPr>
                <a:xfrm>
                  <a:off x="3029572" y="1096958"/>
                  <a:ext cx="58734" cy="128589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5" name="フリーフォーム 3394"/>
                <p:cNvSpPr/>
                <p:nvPr/>
              </p:nvSpPr>
              <p:spPr>
                <a:xfrm>
                  <a:off x="2774001" y="1271585"/>
                  <a:ext cx="119053" cy="87310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6" name="フリーフォーム 3395"/>
                <p:cNvSpPr/>
                <p:nvPr/>
              </p:nvSpPr>
              <p:spPr>
                <a:xfrm>
                  <a:off x="2467633" y="1173160"/>
                  <a:ext cx="173026" cy="161921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7" name="フリーフォーム 3396"/>
                <p:cNvSpPr/>
                <p:nvPr/>
              </p:nvSpPr>
              <p:spPr>
                <a:xfrm>
                  <a:off x="2748605" y="1019165"/>
                  <a:ext cx="92072" cy="80961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8" name="フリーフォーム 3397"/>
                <p:cNvSpPr/>
                <p:nvPr/>
              </p:nvSpPr>
              <p:spPr>
                <a:xfrm>
                  <a:off x="2724789" y="1125531"/>
                  <a:ext cx="149216" cy="104775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9" name="フリーフォーム 3398"/>
                <p:cNvSpPr/>
                <p:nvPr/>
              </p:nvSpPr>
              <p:spPr>
                <a:xfrm>
                  <a:off x="2410479" y="1176335"/>
                  <a:ext cx="92072" cy="104775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00" name="フリーフォーム 3399"/>
                <p:cNvSpPr/>
                <p:nvPr/>
              </p:nvSpPr>
              <p:spPr>
                <a:xfrm>
                  <a:off x="2653357" y="1277935"/>
                  <a:ext cx="63495" cy="71436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208" name="テキスト ボックス 3207"/>
              <p:cNvSpPr txBox="1"/>
              <p:nvPr/>
            </p:nvSpPr>
            <p:spPr>
              <a:xfrm>
                <a:off x="4648502" y="2796937"/>
                <a:ext cx="1452114" cy="223829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WORLD</a:t>
                </a: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　</a:t>
                </a: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185" name="グループ化 3184"/>
            <p:cNvGrpSpPr/>
            <p:nvPr/>
          </p:nvGrpSpPr>
          <p:grpSpPr>
            <a:xfrm>
              <a:off x="6610320" y="3612832"/>
              <a:ext cx="400676" cy="744713"/>
              <a:chOff x="5860305" y="2365949"/>
              <a:chExt cx="640608" cy="1190660"/>
            </a:xfrm>
          </p:grpSpPr>
          <p:sp>
            <p:nvSpPr>
              <p:cNvPr id="3190" name="台形 3189"/>
              <p:cNvSpPr/>
              <p:nvPr/>
            </p:nvSpPr>
            <p:spPr>
              <a:xfrm>
                <a:off x="5860305" y="3018022"/>
                <a:ext cx="640608" cy="538587"/>
              </a:xfrm>
              <a:prstGeom prst="trapezoid">
                <a:avLst>
                  <a:gd name="adj" fmla="val 4675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191" name="グループ化 3190"/>
              <p:cNvGrpSpPr/>
              <p:nvPr/>
            </p:nvGrpSpPr>
            <p:grpSpPr>
              <a:xfrm>
                <a:off x="5883745" y="2365949"/>
                <a:ext cx="593730" cy="1177854"/>
                <a:chOff x="6482724" y="5293287"/>
                <a:chExt cx="593730" cy="1177854"/>
              </a:xfrm>
            </p:grpSpPr>
            <p:sp>
              <p:nvSpPr>
                <p:cNvPr id="3192" name="星 24 3191"/>
                <p:cNvSpPr/>
                <p:nvPr/>
              </p:nvSpPr>
              <p:spPr>
                <a:xfrm>
                  <a:off x="6534475" y="5319475"/>
                  <a:ext cx="496418" cy="344118"/>
                </a:xfrm>
                <a:prstGeom prst="star24">
                  <a:avLst>
                    <a:gd name="adj" fmla="val 47257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3" name="円/楕円 628"/>
                <p:cNvSpPr/>
                <p:nvPr/>
              </p:nvSpPr>
              <p:spPr>
                <a:xfrm rot="900000" flipH="1">
                  <a:off x="6953429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4" name="円/楕円 629"/>
                <p:cNvSpPr/>
                <p:nvPr/>
              </p:nvSpPr>
              <p:spPr>
                <a:xfrm rot="20700000">
                  <a:off x="6528990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5" name="台形 3194"/>
                <p:cNvSpPr/>
                <p:nvPr/>
              </p:nvSpPr>
              <p:spPr>
                <a:xfrm>
                  <a:off x="6694025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6" name="円/楕円 551"/>
                <p:cNvSpPr/>
                <p:nvPr/>
              </p:nvSpPr>
              <p:spPr>
                <a:xfrm>
                  <a:off x="6577200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7" name="角丸四角形 3196"/>
                <p:cNvSpPr/>
                <p:nvPr/>
              </p:nvSpPr>
              <p:spPr>
                <a:xfrm>
                  <a:off x="6654488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8" name="角丸四角形 3197"/>
                <p:cNvSpPr/>
                <p:nvPr/>
              </p:nvSpPr>
              <p:spPr>
                <a:xfrm>
                  <a:off x="6852804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199" name="台形 3198"/>
                <p:cNvSpPr/>
                <p:nvPr/>
              </p:nvSpPr>
              <p:spPr>
                <a:xfrm rot="10800000">
                  <a:off x="6611530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00" name="台形 3199"/>
                <p:cNvSpPr/>
                <p:nvPr/>
              </p:nvSpPr>
              <p:spPr>
                <a:xfrm rot="10800000" flipV="1">
                  <a:off x="6734919" y="5912721"/>
                  <a:ext cx="89340" cy="263781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01" name="台形 3200"/>
                <p:cNvSpPr/>
                <p:nvPr/>
              </p:nvSpPr>
              <p:spPr>
                <a:xfrm rot="10800000">
                  <a:off x="6734919" y="5838748"/>
                  <a:ext cx="89340" cy="73973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02" name="フリーフォーム 3201"/>
                <p:cNvSpPr/>
                <p:nvPr/>
              </p:nvSpPr>
              <p:spPr>
                <a:xfrm rot="10800000">
                  <a:off x="6611530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03" name="フリーフォーム 3202"/>
                <p:cNvSpPr/>
                <p:nvPr/>
              </p:nvSpPr>
              <p:spPr>
                <a:xfrm>
                  <a:off x="6482724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298041 w 593730"/>
                    <a:gd name="connsiteY2" fmla="*/ 318114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80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298041" y="318114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80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04" name="フリーフォーム 3203"/>
                <p:cNvSpPr/>
                <p:nvPr/>
              </p:nvSpPr>
              <p:spPr>
                <a:xfrm flipH="1">
                  <a:off x="6586308" y="5839828"/>
                  <a:ext cx="209712" cy="364831"/>
                </a:xfrm>
                <a:custGeom>
                  <a:avLst/>
                  <a:gdLst>
                    <a:gd name="connsiteX0" fmla="*/ 200187 w 209712"/>
                    <a:gd name="connsiteY0" fmla="*/ 0 h 364831"/>
                    <a:gd name="connsiteX1" fmla="*/ 147800 w 209712"/>
                    <a:gd name="connsiteY1" fmla="*/ 2382 h 364831"/>
                    <a:gd name="connsiteX2" fmla="*/ 0 w 209712"/>
                    <a:gd name="connsiteY2" fmla="*/ 318605 h 364831"/>
                    <a:gd name="connsiteX3" fmla="*/ 23255 w 209712"/>
                    <a:gd name="connsiteY3" fmla="*/ 364831 h 364831"/>
                    <a:gd name="connsiteX4" fmla="*/ 195425 w 209712"/>
                    <a:gd name="connsiteY4" fmla="*/ 202407 h 364831"/>
                    <a:gd name="connsiteX5" fmla="*/ 126369 w 209712"/>
                    <a:gd name="connsiteY5" fmla="*/ 183357 h 364831"/>
                    <a:gd name="connsiteX6" fmla="*/ 209712 w 209712"/>
                    <a:gd name="connsiteY6" fmla="*/ 166688 h 36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712" h="364831">
                      <a:moveTo>
                        <a:pt x="200187" y="0"/>
                      </a:moveTo>
                      <a:lnTo>
                        <a:pt x="147800" y="2382"/>
                      </a:lnTo>
                      <a:lnTo>
                        <a:pt x="0" y="318605"/>
                      </a:lnTo>
                      <a:lnTo>
                        <a:pt x="23255" y="364831"/>
                      </a:lnTo>
                      <a:lnTo>
                        <a:pt x="195425" y="202407"/>
                      </a:lnTo>
                      <a:lnTo>
                        <a:pt x="126369" y="183357"/>
                      </a:lnTo>
                      <a:lnTo>
                        <a:pt x="209712" y="166688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205" name="フリーフォーム 3204"/>
                <p:cNvSpPr/>
                <p:nvPr/>
              </p:nvSpPr>
              <p:spPr>
                <a:xfrm>
                  <a:off x="6716921" y="5839827"/>
                  <a:ext cx="266700" cy="440532"/>
                </a:xfrm>
                <a:custGeom>
                  <a:avLst/>
                  <a:gdLst>
                    <a:gd name="connsiteX0" fmla="*/ 204788 w 266700"/>
                    <a:gd name="connsiteY0" fmla="*/ 4763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4763 h 440532"/>
                    <a:gd name="connsiteX0" fmla="*/ 204788 w 266700"/>
                    <a:gd name="connsiteY0" fmla="*/ 2382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2382 h 44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6700" h="440532">
                      <a:moveTo>
                        <a:pt x="204788" y="2382"/>
                      </a:moveTo>
                      <a:lnTo>
                        <a:pt x="0" y="440532"/>
                      </a:lnTo>
                      <a:lnTo>
                        <a:pt x="252413" y="202407"/>
                      </a:lnTo>
                      <a:lnTo>
                        <a:pt x="183357" y="183357"/>
                      </a:lnTo>
                      <a:lnTo>
                        <a:pt x="266700" y="166688"/>
                      </a:lnTo>
                      <a:lnTo>
                        <a:pt x="257175" y="0"/>
                      </a:lnTo>
                      <a:lnTo>
                        <a:pt x="204788" y="2382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186" name="グループ化 3185"/>
            <p:cNvGrpSpPr/>
            <p:nvPr/>
          </p:nvGrpSpPr>
          <p:grpSpPr>
            <a:xfrm>
              <a:off x="5950578" y="4328349"/>
              <a:ext cx="1734797" cy="133843"/>
              <a:chOff x="528092" y="2093507"/>
              <a:chExt cx="3044281" cy="245674"/>
            </a:xfrm>
          </p:grpSpPr>
          <p:sp>
            <p:nvSpPr>
              <p:cNvPr id="3187" name="正方形/長方形 3186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8" name="正方形/長方形 3187"/>
              <p:cNvSpPr/>
              <p:nvPr/>
            </p:nvSpPr>
            <p:spPr>
              <a:xfrm>
                <a:off x="528092" y="2216853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89" name="台形 3188"/>
              <p:cNvSpPr/>
              <p:nvPr/>
            </p:nvSpPr>
            <p:spPr>
              <a:xfrm>
                <a:off x="529066" y="209350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424" name="グループ化 3423"/>
          <p:cNvGrpSpPr/>
          <p:nvPr/>
        </p:nvGrpSpPr>
        <p:grpSpPr>
          <a:xfrm>
            <a:off x="7812723" y="3013137"/>
            <a:ext cx="1734242" cy="1150205"/>
            <a:chOff x="7812723" y="3311987"/>
            <a:chExt cx="1734242" cy="1150205"/>
          </a:xfrm>
        </p:grpSpPr>
        <p:grpSp>
          <p:nvGrpSpPr>
            <p:cNvPr id="3402" name="グループ化 3401"/>
            <p:cNvGrpSpPr/>
            <p:nvPr/>
          </p:nvGrpSpPr>
          <p:grpSpPr>
            <a:xfrm>
              <a:off x="7850852" y="3311987"/>
              <a:ext cx="1657985" cy="1081445"/>
              <a:chOff x="529065" y="4727141"/>
              <a:chExt cx="3043308" cy="1985043"/>
            </a:xfrm>
          </p:grpSpPr>
          <p:sp>
            <p:nvSpPr>
              <p:cNvPr id="3421" name="正方形/長方形 3420"/>
              <p:cNvSpPr/>
              <p:nvPr/>
            </p:nvSpPr>
            <p:spPr>
              <a:xfrm>
                <a:off x="529065" y="4727141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70AD47">
                      <a:lumMod val="75000"/>
                    </a:srgbClr>
                  </a:gs>
                  <a:gs pos="100000">
                    <a:srgbClr val="70AD47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2" name="正方形/長方形 3421"/>
              <p:cNvSpPr/>
              <p:nvPr/>
            </p:nvSpPr>
            <p:spPr>
              <a:xfrm>
                <a:off x="1643551" y="4897723"/>
                <a:ext cx="1787216" cy="1027948"/>
              </a:xfrm>
              <a:prstGeom prst="rect">
                <a:avLst/>
              </a:prstGeom>
              <a:pattFill prst="dkHorz">
                <a:fgClr>
                  <a:srgbClr val="70AD47">
                    <a:lumMod val="20000"/>
                    <a:lumOff val="8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3" name="テキスト ボックス 3422"/>
              <p:cNvSpPr txBox="1"/>
              <p:nvPr/>
            </p:nvSpPr>
            <p:spPr>
              <a:xfrm>
                <a:off x="684058" y="4904943"/>
                <a:ext cx="810678" cy="358122"/>
              </a:xfrm>
              <a:prstGeom prst="rect">
                <a:avLst/>
              </a:prstGeom>
              <a:noFill/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速報</a:t>
                </a:r>
              </a:p>
            </p:txBody>
          </p:sp>
        </p:grpSp>
        <p:grpSp>
          <p:nvGrpSpPr>
            <p:cNvPr id="3403" name="グループ化 3402"/>
            <p:cNvGrpSpPr/>
            <p:nvPr/>
          </p:nvGrpSpPr>
          <p:grpSpPr>
            <a:xfrm>
              <a:off x="8026259" y="3590544"/>
              <a:ext cx="400676" cy="767001"/>
              <a:chOff x="7803251" y="2330314"/>
              <a:chExt cx="640608" cy="1226295"/>
            </a:xfrm>
          </p:grpSpPr>
          <p:sp>
            <p:nvSpPr>
              <p:cNvPr id="3408" name="台形 3407"/>
              <p:cNvSpPr/>
              <p:nvPr/>
            </p:nvSpPr>
            <p:spPr>
              <a:xfrm>
                <a:off x="7803251" y="3018022"/>
                <a:ext cx="640608" cy="538587"/>
              </a:xfrm>
              <a:prstGeom prst="trapezoid">
                <a:avLst>
                  <a:gd name="adj" fmla="val 4675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409" name="グループ化 3408"/>
              <p:cNvGrpSpPr/>
              <p:nvPr/>
            </p:nvGrpSpPr>
            <p:grpSpPr>
              <a:xfrm>
                <a:off x="7822547" y="2330314"/>
                <a:ext cx="593730" cy="1213489"/>
                <a:chOff x="8421526" y="5257652"/>
                <a:chExt cx="593730" cy="1213489"/>
              </a:xfrm>
            </p:grpSpPr>
            <p:sp>
              <p:nvSpPr>
                <p:cNvPr id="3410" name="涙形 3409"/>
                <p:cNvSpPr/>
                <p:nvPr/>
              </p:nvSpPr>
              <p:spPr>
                <a:xfrm rot="15300000">
                  <a:off x="8485013" y="5257652"/>
                  <a:ext cx="456659" cy="456659"/>
                </a:xfrm>
                <a:prstGeom prst="teardrop">
                  <a:avLst>
                    <a:gd name="adj" fmla="val 110578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1" name="円/楕円 632"/>
                <p:cNvSpPr/>
                <p:nvPr/>
              </p:nvSpPr>
              <p:spPr>
                <a:xfrm rot="900000" flipH="1">
                  <a:off x="8887605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2" name="円/楕円 633"/>
                <p:cNvSpPr/>
                <p:nvPr/>
              </p:nvSpPr>
              <p:spPr>
                <a:xfrm rot="20700000">
                  <a:off x="8463166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3" name="台形 3412"/>
                <p:cNvSpPr/>
                <p:nvPr/>
              </p:nvSpPr>
              <p:spPr>
                <a:xfrm>
                  <a:off x="8625025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4" name="台形 3413"/>
                <p:cNvSpPr/>
                <p:nvPr/>
              </p:nvSpPr>
              <p:spPr>
                <a:xfrm rot="10800000">
                  <a:off x="8550332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5" name="円/楕円 586"/>
                <p:cNvSpPr/>
                <p:nvPr/>
              </p:nvSpPr>
              <p:spPr>
                <a:xfrm>
                  <a:off x="8508200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6" name="フリーフォーム 3415"/>
                <p:cNvSpPr/>
                <p:nvPr/>
              </p:nvSpPr>
              <p:spPr>
                <a:xfrm>
                  <a:off x="8421526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300422 w 593730"/>
                    <a:gd name="connsiteY2" fmla="*/ 377646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79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300422" y="377646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79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7" name="フリーフォーム 3416"/>
                <p:cNvSpPr/>
                <p:nvPr/>
              </p:nvSpPr>
              <p:spPr>
                <a:xfrm rot="10800000">
                  <a:off x="8550332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8" name="フリーフォーム 3417"/>
                <p:cNvSpPr/>
                <p:nvPr/>
              </p:nvSpPr>
              <p:spPr>
                <a:xfrm flipH="1">
                  <a:off x="8503246" y="5822877"/>
                  <a:ext cx="430289" cy="410034"/>
                </a:xfrm>
                <a:custGeom>
                  <a:avLst/>
                  <a:gdLst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35744 w 430289"/>
                    <a:gd name="connsiteY10" fmla="*/ 614363 h 614363"/>
                    <a:gd name="connsiteX11" fmla="*/ 224119 w 430289"/>
                    <a:gd name="connsiteY11" fmla="*/ 565193 h 614363"/>
                    <a:gd name="connsiteX12" fmla="*/ 392188 w 430289"/>
                    <a:gd name="connsiteY12" fmla="*/ 285751 h 614363"/>
                    <a:gd name="connsiteX13" fmla="*/ 358851 w 430289"/>
                    <a:gd name="connsiteY13" fmla="*/ 230982 h 614363"/>
                    <a:gd name="connsiteX14" fmla="*/ 430289 w 430289"/>
                    <a:gd name="connsiteY14" fmla="*/ 214314 h 614363"/>
                    <a:gd name="connsiteX15" fmla="*/ 380283 w 430289"/>
                    <a:gd name="connsiteY15" fmla="*/ 14289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24119 w 430289"/>
                    <a:gd name="connsiteY10" fmla="*/ 565193 h 614363"/>
                    <a:gd name="connsiteX11" fmla="*/ 392188 w 430289"/>
                    <a:gd name="connsiteY11" fmla="*/ 285751 h 614363"/>
                    <a:gd name="connsiteX12" fmla="*/ 358851 w 430289"/>
                    <a:gd name="connsiteY12" fmla="*/ 230982 h 614363"/>
                    <a:gd name="connsiteX13" fmla="*/ 430289 w 430289"/>
                    <a:gd name="connsiteY13" fmla="*/ 214314 h 614363"/>
                    <a:gd name="connsiteX14" fmla="*/ 380283 w 430289"/>
                    <a:gd name="connsiteY14" fmla="*/ 14289 h 614363"/>
                    <a:gd name="connsiteX15" fmla="*/ 339802 w 430289"/>
                    <a:gd name="connsiteY15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392188 w 430289"/>
                    <a:gd name="connsiteY10" fmla="*/ 285751 h 614363"/>
                    <a:gd name="connsiteX11" fmla="*/ 358851 w 430289"/>
                    <a:gd name="connsiteY11" fmla="*/ 230982 h 614363"/>
                    <a:gd name="connsiteX12" fmla="*/ 430289 w 430289"/>
                    <a:gd name="connsiteY12" fmla="*/ 214314 h 614363"/>
                    <a:gd name="connsiteX13" fmla="*/ 380283 w 430289"/>
                    <a:gd name="connsiteY13" fmla="*/ 14289 h 614363"/>
                    <a:gd name="connsiteX14" fmla="*/ 339802 w 430289"/>
                    <a:gd name="connsiteY14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194545 w 430289"/>
                    <a:gd name="connsiteY7" fmla="*/ 614363 h 614363"/>
                    <a:gd name="connsiteX8" fmla="*/ 215145 w 430289"/>
                    <a:gd name="connsiteY8" fmla="*/ 580113 h 614363"/>
                    <a:gd name="connsiteX9" fmla="*/ 392188 w 430289"/>
                    <a:gd name="connsiteY9" fmla="*/ 285751 h 614363"/>
                    <a:gd name="connsiteX10" fmla="*/ 358851 w 430289"/>
                    <a:gd name="connsiteY10" fmla="*/ 230982 h 614363"/>
                    <a:gd name="connsiteX11" fmla="*/ 430289 w 430289"/>
                    <a:gd name="connsiteY11" fmla="*/ 214314 h 614363"/>
                    <a:gd name="connsiteX12" fmla="*/ 380283 w 430289"/>
                    <a:gd name="connsiteY12" fmla="*/ 14289 h 614363"/>
                    <a:gd name="connsiteX13" fmla="*/ 339802 w 430289"/>
                    <a:gd name="connsiteY13" fmla="*/ 0 h 614363"/>
                    <a:gd name="connsiteX0" fmla="*/ 339802 w 430289"/>
                    <a:gd name="connsiteY0" fmla="*/ 0 h 580113"/>
                    <a:gd name="connsiteX1" fmla="*/ 215145 w 430289"/>
                    <a:gd name="connsiteY1" fmla="*/ 527238 h 580113"/>
                    <a:gd name="connsiteX2" fmla="*/ 90487 w 430289"/>
                    <a:gd name="connsiteY2" fmla="*/ 0 h 580113"/>
                    <a:gd name="connsiteX3" fmla="*/ 50006 w 430289"/>
                    <a:gd name="connsiteY3" fmla="*/ 14289 h 580113"/>
                    <a:gd name="connsiteX4" fmla="*/ 0 w 430289"/>
                    <a:gd name="connsiteY4" fmla="*/ 214314 h 580113"/>
                    <a:gd name="connsiteX5" fmla="*/ 71438 w 430289"/>
                    <a:gd name="connsiteY5" fmla="*/ 230982 h 580113"/>
                    <a:gd name="connsiteX6" fmla="*/ 38101 w 430289"/>
                    <a:gd name="connsiteY6" fmla="*/ 285751 h 580113"/>
                    <a:gd name="connsiteX7" fmla="*/ 215145 w 430289"/>
                    <a:gd name="connsiteY7" fmla="*/ 580113 h 580113"/>
                    <a:gd name="connsiteX8" fmla="*/ 392188 w 430289"/>
                    <a:gd name="connsiteY8" fmla="*/ 285751 h 580113"/>
                    <a:gd name="connsiteX9" fmla="*/ 358851 w 430289"/>
                    <a:gd name="connsiteY9" fmla="*/ 230982 h 580113"/>
                    <a:gd name="connsiteX10" fmla="*/ 430289 w 430289"/>
                    <a:gd name="connsiteY10" fmla="*/ 214314 h 580113"/>
                    <a:gd name="connsiteX11" fmla="*/ 380283 w 430289"/>
                    <a:gd name="connsiteY11" fmla="*/ 14289 h 580113"/>
                    <a:gd name="connsiteX12" fmla="*/ 339802 w 430289"/>
                    <a:gd name="connsiteY12" fmla="*/ 0 h 58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0289" h="580113">
                      <a:moveTo>
                        <a:pt x="339802" y="0"/>
                      </a:moveTo>
                      <a:lnTo>
                        <a:pt x="215145" y="527238"/>
                      </a:lnTo>
                      <a:lnTo>
                        <a:pt x="90487" y="0"/>
                      </a:lnTo>
                      <a:lnTo>
                        <a:pt x="50006" y="14289"/>
                      </a:lnTo>
                      <a:lnTo>
                        <a:pt x="0" y="214314"/>
                      </a:lnTo>
                      <a:lnTo>
                        <a:pt x="71438" y="230982"/>
                      </a:lnTo>
                      <a:lnTo>
                        <a:pt x="38101" y="285751"/>
                      </a:lnTo>
                      <a:lnTo>
                        <a:pt x="215145" y="580113"/>
                      </a:lnTo>
                      <a:lnTo>
                        <a:pt x="392188" y="285751"/>
                      </a:lnTo>
                      <a:lnTo>
                        <a:pt x="358851" y="230982"/>
                      </a:lnTo>
                      <a:lnTo>
                        <a:pt x="430289" y="214314"/>
                      </a:lnTo>
                      <a:lnTo>
                        <a:pt x="380283" y="14289"/>
                      </a:lnTo>
                      <a:lnTo>
                        <a:pt x="339802" y="0"/>
                      </a:ln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19" name="角丸四角形 3418"/>
                <p:cNvSpPr/>
                <p:nvPr/>
              </p:nvSpPr>
              <p:spPr>
                <a:xfrm>
                  <a:off x="8588664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420" name="角丸四角形 3419"/>
                <p:cNvSpPr/>
                <p:nvPr/>
              </p:nvSpPr>
              <p:spPr>
                <a:xfrm>
                  <a:off x="8786980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404" name="グループ化 3403"/>
            <p:cNvGrpSpPr/>
            <p:nvPr/>
          </p:nvGrpSpPr>
          <p:grpSpPr>
            <a:xfrm>
              <a:off x="7812723" y="4327969"/>
              <a:ext cx="1734242" cy="134223"/>
              <a:chOff x="529065" y="2096411"/>
              <a:chExt cx="3043308" cy="246372"/>
            </a:xfrm>
          </p:grpSpPr>
          <p:sp>
            <p:nvSpPr>
              <p:cNvPr id="3405" name="正方形/長方形 3404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6" name="正方形/長方形 3405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07" name="台形 3406"/>
              <p:cNvSpPr/>
              <p:nvPr/>
            </p:nvSpPr>
            <p:spPr>
              <a:xfrm>
                <a:off x="529066" y="2096411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/>
          <p:cNvGrpSpPr/>
          <p:nvPr/>
        </p:nvGrpSpPr>
        <p:grpSpPr>
          <a:xfrm>
            <a:off x="341234" y="1088740"/>
            <a:ext cx="1734242" cy="1150205"/>
            <a:chOff x="459079" y="310197"/>
            <a:chExt cx="1734242" cy="1150205"/>
          </a:xfrm>
        </p:grpSpPr>
        <p:grpSp>
          <p:nvGrpSpPr>
            <p:cNvPr id="3" name="グループ化 2"/>
            <p:cNvGrpSpPr/>
            <p:nvPr/>
          </p:nvGrpSpPr>
          <p:grpSpPr>
            <a:xfrm>
              <a:off x="497208" y="310197"/>
              <a:ext cx="1657985" cy="1081445"/>
              <a:chOff x="529065" y="357740"/>
              <a:chExt cx="3043308" cy="1985043"/>
            </a:xfrm>
          </p:grpSpPr>
          <p:sp>
            <p:nvSpPr>
              <p:cNvPr id="41" name="正方形/長方形 40"/>
              <p:cNvSpPr/>
              <p:nvPr/>
            </p:nvSpPr>
            <p:spPr>
              <a:xfrm>
                <a:off x="529065" y="357740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5B9BD5">
                      <a:tint val="66000"/>
                      <a:satMod val="160000"/>
                    </a:srgbClr>
                  </a:gs>
                  <a:gs pos="50000">
                    <a:srgbClr val="5B9BD5">
                      <a:tint val="44500"/>
                      <a:satMod val="160000"/>
                    </a:srgbClr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42" name="グループ化 1215"/>
              <p:cNvGrpSpPr>
                <a:grpSpLocks/>
              </p:cNvGrpSpPr>
              <p:nvPr/>
            </p:nvGrpSpPr>
            <p:grpSpPr bwMode="auto">
              <a:xfrm>
                <a:off x="657674" y="474078"/>
                <a:ext cx="2786090" cy="1364882"/>
                <a:chOff x="288132" y="433386"/>
                <a:chExt cx="12403854" cy="8477233"/>
              </a:xfrm>
            </p:grpSpPr>
            <p:sp>
              <p:nvSpPr>
                <p:cNvPr id="44" name="フリーフォーム 43"/>
                <p:cNvSpPr/>
                <p:nvPr/>
              </p:nvSpPr>
              <p:spPr>
                <a:xfrm>
                  <a:off x="4702659" y="6854811"/>
                  <a:ext cx="1361978" cy="1157286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" name="フリーフォーム 44"/>
                <p:cNvSpPr/>
                <p:nvPr/>
              </p:nvSpPr>
              <p:spPr>
                <a:xfrm>
                  <a:off x="5758274" y="8093057"/>
                  <a:ext cx="139689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" name="フリーフォーム 45"/>
                <p:cNvSpPr/>
                <p:nvPr/>
              </p:nvSpPr>
              <p:spPr>
                <a:xfrm>
                  <a:off x="6521806" y="7826358"/>
                  <a:ext cx="455581" cy="623888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47" name="フリーフォーム 46"/>
                <p:cNvSpPr/>
                <p:nvPr/>
              </p:nvSpPr>
              <p:spPr>
                <a:xfrm>
                  <a:off x="5683667" y="4100505"/>
                  <a:ext cx="95244" cy="454025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" name="フリーフォーム 47"/>
                <p:cNvSpPr/>
                <p:nvPr/>
              </p:nvSpPr>
              <p:spPr>
                <a:xfrm>
                  <a:off x="5610646" y="4592626"/>
                  <a:ext cx="200011" cy="212724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" name="フリーフォーム 48"/>
                <p:cNvSpPr/>
                <p:nvPr/>
              </p:nvSpPr>
              <p:spPr>
                <a:xfrm>
                  <a:off x="5331264" y="4835515"/>
                  <a:ext cx="360337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" name="フリーフォーム 49"/>
                <p:cNvSpPr/>
                <p:nvPr/>
              </p:nvSpPr>
              <p:spPr>
                <a:xfrm>
                  <a:off x="5367774" y="5133963"/>
                  <a:ext cx="68257" cy="71437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" name="フリーフォーム 50"/>
                <p:cNvSpPr/>
                <p:nvPr/>
              </p:nvSpPr>
              <p:spPr>
                <a:xfrm>
                  <a:off x="5291579" y="5149837"/>
                  <a:ext cx="49208" cy="122237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" name="フリーフォーム 51"/>
                <p:cNvSpPr/>
                <p:nvPr/>
              </p:nvSpPr>
              <p:spPr>
                <a:xfrm>
                  <a:off x="5143955" y="4943465"/>
                  <a:ext cx="119053" cy="177799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" name="フリーフォーム 52"/>
                <p:cNvSpPr/>
                <p:nvPr/>
              </p:nvSpPr>
              <p:spPr>
                <a:xfrm>
                  <a:off x="5097919" y="4725977"/>
                  <a:ext cx="207946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" name="フリーフォーム 53"/>
                <p:cNvSpPr/>
                <p:nvPr/>
              </p:nvSpPr>
              <p:spPr>
                <a:xfrm>
                  <a:off x="2348563" y="6915133"/>
                  <a:ext cx="249219" cy="530225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" name="フリーフォーム 54"/>
                <p:cNvSpPr/>
                <p:nvPr/>
              </p:nvSpPr>
              <p:spPr>
                <a:xfrm>
                  <a:off x="12236405" y="3176581"/>
                  <a:ext cx="376211" cy="266699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" name="フリーフォーム 55"/>
                <p:cNvSpPr/>
                <p:nvPr/>
              </p:nvSpPr>
              <p:spPr>
                <a:xfrm>
                  <a:off x="10610918" y="433386"/>
                  <a:ext cx="2081068" cy="3305169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57" name="フリーフォーム 56"/>
                <p:cNvSpPr/>
                <p:nvPr/>
              </p:nvSpPr>
              <p:spPr>
                <a:xfrm>
                  <a:off x="10025173" y="2371718"/>
                  <a:ext cx="976244" cy="1201737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8" name="フリーフォーム 57"/>
                <p:cNvSpPr/>
                <p:nvPr/>
              </p:nvSpPr>
              <p:spPr>
                <a:xfrm>
                  <a:off x="3962936" y="1098547"/>
                  <a:ext cx="247632" cy="527050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9" name="フリーフォーム 58"/>
                <p:cNvSpPr/>
                <p:nvPr/>
              </p:nvSpPr>
              <p:spPr>
                <a:xfrm>
                  <a:off x="4261363" y="1428747"/>
                  <a:ext cx="177787" cy="304799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" name="フリーフォーム 59"/>
                <p:cNvSpPr/>
                <p:nvPr/>
              </p:nvSpPr>
              <p:spPr>
                <a:xfrm>
                  <a:off x="1518359" y="1269995"/>
                  <a:ext cx="285729" cy="254000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1" name="フリーフォーム 60"/>
                <p:cNvSpPr/>
                <p:nvPr/>
              </p:nvSpPr>
              <p:spPr>
                <a:xfrm>
                  <a:off x="1258026" y="1371597"/>
                  <a:ext cx="450818" cy="590548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2" name="フリーフォーム 61"/>
                <p:cNvSpPr/>
                <p:nvPr/>
              </p:nvSpPr>
              <p:spPr>
                <a:xfrm>
                  <a:off x="2654929" y="1930396"/>
                  <a:ext cx="565111" cy="850899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" name="フリーフォーム 62"/>
                <p:cNvSpPr/>
                <p:nvPr/>
              </p:nvSpPr>
              <p:spPr>
                <a:xfrm>
                  <a:off x="5524925" y="2031994"/>
                  <a:ext cx="266681" cy="247649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" name="フリーフォーム 63"/>
                <p:cNvSpPr/>
                <p:nvPr/>
              </p:nvSpPr>
              <p:spPr>
                <a:xfrm>
                  <a:off x="5842404" y="2152646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" name="フリーフォーム 64"/>
                <p:cNvSpPr/>
                <p:nvPr/>
              </p:nvSpPr>
              <p:spPr>
                <a:xfrm>
                  <a:off x="5613822" y="2362195"/>
                  <a:ext cx="120641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" name="フリーフォーム 65"/>
                <p:cNvSpPr/>
                <p:nvPr/>
              </p:nvSpPr>
              <p:spPr>
                <a:xfrm>
                  <a:off x="1842186" y="1803396"/>
                  <a:ext cx="5505064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" name="フリーフォーム 66"/>
                <p:cNvSpPr/>
                <p:nvPr/>
              </p:nvSpPr>
              <p:spPr>
                <a:xfrm>
                  <a:off x="3854993" y="4232265"/>
                  <a:ext cx="1098473" cy="568322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" name="フリーフォーム 67"/>
                <p:cNvSpPr/>
                <p:nvPr/>
              </p:nvSpPr>
              <p:spPr>
                <a:xfrm>
                  <a:off x="1597726" y="2832094"/>
                  <a:ext cx="368272" cy="873125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" name="フリーフォーム 68"/>
                <p:cNvSpPr/>
                <p:nvPr/>
              </p:nvSpPr>
              <p:spPr>
                <a:xfrm>
                  <a:off x="1267548" y="2920993"/>
                  <a:ext cx="434945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" name="フリーフォーム 69"/>
                <p:cNvSpPr/>
                <p:nvPr/>
              </p:nvSpPr>
              <p:spPr>
                <a:xfrm>
                  <a:off x="1042141" y="2708270"/>
                  <a:ext cx="907987" cy="1146171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" name="フリーフォーム 70"/>
                <p:cNvSpPr/>
                <p:nvPr/>
              </p:nvSpPr>
              <p:spPr>
                <a:xfrm>
                  <a:off x="629420" y="4025892"/>
                  <a:ext cx="73020" cy="92075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" name="フリーフォーム 71"/>
                <p:cNvSpPr/>
                <p:nvPr/>
              </p:nvSpPr>
              <p:spPr>
                <a:xfrm>
                  <a:off x="537351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" name="フリーフォーム 72"/>
                <p:cNvSpPr/>
                <p:nvPr/>
              </p:nvSpPr>
              <p:spPr>
                <a:xfrm>
                  <a:off x="683391" y="3797290"/>
                  <a:ext cx="282554" cy="558799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" name="フリーフォーム 73"/>
                <p:cNvSpPr/>
                <p:nvPr/>
              </p:nvSpPr>
              <p:spPr>
                <a:xfrm>
                  <a:off x="3283534" y="4714863"/>
                  <a:ext cx="336525" cy="190498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" name="フリーフォーム 74"/>
                <p:cNvSpPr/>
                <p:nvPr/>
              </p:nvSpPr>
              <p:spPr>
                <a:xfrm>
                  <a:off x="3191466" y="4876788"/>
                  <a:ext cx="225411" cy="149226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" name="フリーフォーム 75"/>
                <p:cNvSpPr/>
                <p:nvPr/>
              </p:nvSpPr>
              <p:spPr>
                <a:xfrm>
                  <a:off x="2785092" y="4587866"/>
                  <a:ext cx="600034" cy="409573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" name="フリーフォーム 76"/>
                <p:cNvSpPr/>
                <p:nvPr/>
              </p:nvSpPr>
              <p:spPr>
                <a:xfrm>
                  <a:off x="2670803" y="4740264"/>
                  <a:ext cx="460344" cy="352423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" name="フリーフォーム 77"/>
                <p:cNvSpPr/>
                <p:nvPr/>
              </p:nvSpPr>
              <p:spPr>
                <a:xfrm>
                  <a:off x="2483489" y="4019541"/>
                  <a:ext cx="1361978" cy="812799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" name="フリーフォーム 78"/>
                <p:cNvSpPr/>
                <p:nvPr/>
              </p:nvSpPr>
              <p:spPr>
                <a:xfrm>
                  <a:off x="2610481" y="5502264"/>
                  <a:ext cx="184138" cy="98426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" name="フリーフォーム 79"/>
                <p:cNvSpPr/>
                <p:nvPr/>
              </p:nvSpPr>
              <p:spPr>
                <a:xfrm>
                  <a:off x="2089818" y="5226038"/>
                  <a:ext cx="685752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" name="フリーフォーム 80"/>
                <p:cNvSpPr/>
                <p:nvPr/>
              </p:nvSpPr>
              <p:spPr>
                <a:xfrm>
                  <a:off x="2664452" y="5518138"/>
                  <a:ext cx="263505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" name="フリーフォーム 81"/>
                <p:cNvSpPr/>
                <p:nvPr/>
              </p:nvSpPr>
              <p:spPr>
                <a:xfrm>
                  <a:off x="2350148" y="5768962"/>
                  <a:ext cx="330178" cy="225426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3" name="フリーフォーム 82"/>
                <p:cNvSpPr/>
                <p:nvPr/>
              </p:nvSpPr>
              <p:spPr>
                <a:xfrm>
                  <a:off x="2283478" y="4695816"/>
                  <a:ext cx="184138" cy="114301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" name="フリーフォーム 83"/>
                <p:cNvSpPr/>
                <p:nvPr/>
              </p:nvSpPr>
              <p:spPr>
                <a:xfrm>
                  <a:off x="1772338" y="4768838"/>
                  <a:ext cx="634956" cy="292100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5" name="フリーフォーム 84"/>
                <p:cNvSpPr/>
                <p:nvPr/>
              </p:nvSpPr>
              <p:spPr>
                <a:xfrm>
                  <a:off x="2366024" y="4791064"/>
                  <a:ext cx="117465" cy="133351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6" name="フリーフォーム 85"/>
                <p:cNvSpPr/>
                <p:nvPr/>
              </p:nvSpPr>
              <p:spPr>
                <a:xfrm>
                  <a:off x="2419996" y="4768838"/>
                  <a:ext cx="155563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" name="フリーフォーム 86"/>
                <p:cNvSpPr/>
                <p:nvPr/>
              </p:nvSpPr>
              <p:spPr>
                <a:xfrm>
                  <a:off x="2102516" y="5006963"/>
                  <a:ext cx="209534" cy="209548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" name="フリーフォーム 87"/>
                <p:cNvSpPr/>
                <p:nvPr/>
              </p:nvSpPr>
              <p:spPr>
                <a:xfrm>
                  <a:off x="2096165" y="5165712"/>
                  <a:ext cx="139689" cy="206376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" name="フリーフォーム 88"/>
                <p:cNvSpPr/>
                <p:nvPr/>
              </p:nvSpPr>
              <p:spPr>
                <a:xfrm>
                  <a:off x="2235858" y="4987913"/>
                  <a:ext cx="311129" cy="361949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0" name="フリーフォーム 89"/>
                <p:cNvSpPr/>
                <p:nvPr/>
              </p:nvSpPr>
              <p:spPr>
                <a:xfrm>
                  <a:off x="2391421" y="4886314"/>
                  <a:ext cx="650830" cy="638175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1" name="フリーフォーム 90"/>
                <p:cNvSpPr/>
                <p:nvPr/>
              </p:nvSpPr>
              <p:spPr>
                <a:xfrm>
                  <a:off x="2940659" y="4956164"/>
                  <a:ext cx="380974" cy="625473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2" name="フリーフォーム 91"/>
                <p:cNvSpPr/>
                <p:nvPr/>
              </p:nvSpPr>
              <p:spPr>
                <a:xfrm>
                  <a:off x="3610537" y="5289540"/>
                  <a:ext cx="266681" cy="180975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" name="フリーフォーム 92"/>
                <p:cNvSpPr/>
                <p:nvPr/>
              </p:nvSpPr>
              <p:spPr>
                <a:xfrm>
                  <a:off x="3870867" y="5467339"/>
                  <a:ext cx="133339" cy="190498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4" name="フリーフォーム 93"/>
                <p:cNvSpPr/>
                <p:nvPr/>
              </p:nvSpPr>
              <p:spPr>
                <a:xfrm>
                  <a:off x="3864516" y="5397489"/>
                  <a:ext cx="126991" cy="69849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5" name="フリーフォーム 94"/>
                <p:cNvSpPr/>
                <p:nvPr/>
              </p:nvSpPr>
              <p:spPr>
                <a:xfrm>
                  <a:off x="3991507" y="5381615"/>
                  <a:ext cx="314304" cy="733422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" name="フリーフォーム 95"/>
                <p:cNvSpPr/>
                <p:nvPr/>
              </p:nvSpPr>
              <p:spPr>
                <a:xfrm>
                  <a:off x="3121621" y="5006963"/>
                  <a:ext cx="796870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" name="フリーフォーム 96"/>
                <p:cNvSpPr/>
                <p:nvPr/>
              </p:nvSpPr>
              <p:spPr>
                <a:xfrm>
                  <a:off x="3585137" y="6099163"/>
                  <a:ext cx="95244" cy="152401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" name="フリーフォーム 97"/>
                <p:cNvSpPr/>
                <p:nvPr/>
              </p:nvSpPr>
              <p:spPr>
                <a:xfrm>
                  <a:off x="4185171" y="5721339"/>
                  <a:ext cx="276207" cy="527050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" name="フリーフォーム 98"/>
                <p:cNvSpPr/>
                <p:nvPr/>
              </p:nvSpPr>
              <p:spPr>
                <a:xfrm>
                  <a:off x="4277240" y="6238862"/>
                  <a:ext cx="133339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" name="フリーフォーム 99"/>
                <p:cNvSpPr/>
                <p:nvPr/>
              </p:nvSpPr>
              <p:spPr>
                <a:xfrm>
                  <a:off x="4112151" y="6270611"/>
                  <a:ext cx="361925" cy="409573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" name="フリーフォーム 100"/>
                <p:cNvSpPr/>
                <p:nvPr/>
              </p:nvSpPr>
              <p:spPr>
                <a:xfrm>
                  <a:off x="4477248" y="6683359"/>
                  <a:ext cx="577810" cy="114301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" name="フリーフォーム 101"/>
                <p:cNvSpPr/>
                <p:nvPr/>
              </p:nvSpPr>
              <p:spPr>
                <a:xfrm>
                  <a:off x="5026486" y="6775435"/>
                  <a:ext cx="177787" cy="88900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" name="フリーフォーム 102"/>
                <p:cNvSpPr/>
                <p:nvPr/>
              </p:nvSpPr>
              <p:spPr>
                <a:xfrm>
                  <a:off x="5658267" y="6578585"/>
                  <a:ext cx="457169" cy="282573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" name="フリーフォーム 103"/>
                <p:cNvSpPr/>
                <p:nvPr/>
              </p:nvSpPr>
              <p:spPr>
                <a:xfrm>
                  <a:off x="5318566" y="6480162"/>
                  <a:ext cx="352399" cy="330200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" name="フリーフォーム 104"/>
                <p:cNvSpPr/>
                <p:nvPr/>
              </p:nvSpPr>
              <p:spPr>
                <a:xfrm>
                  <a:off x="4950291" y="5499088"/>
                  <a:ext cx="66669" cy="139699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" name="フリーフォーム 105"/>
                <p:cNvSpPr/>
                <p:nvPr/>
              </p:nvSpPr>
              <p:spPr>
                <a:xfrm>
                  <a:off x="4940768" y="5778489"/>
                  <a:ext cx="104767" cy="222251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" name="フリーフォーム 106"/>
                <p:cNvSpPr/>
                <p:nvPr/>
              </p:nvSpPr>
              <p:spPr>
                <a:xfrm>
                  <a:off x="5042359" y="5940414"/>
                  <a:ext cx="114293" cy="152401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" name="フリーフォーム 107"/>
                <p:cNvSpPr/>
                <p:nvPr/>
              </p:nvSpPr>
              <p:spPr>
                <a:xfrm>
                  <a:off x="4997914" y="6032485"/>
                  <a:ext cx="69845" cy="101599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" name="フリーフォーム 108"/>
                <p:cNvSpPr/>
                <p:nvPr/>
              </p:nvSpPr>
              <p:spPr>
                <a:xfrm>
                  <a:off x="4982041" y="6127736"/>
                  <a:ext cx="193661" cy="133351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" name="フリーフォーム 109"/>
                <p:cNvSpPr/>
                <p:nvPr/>
              </p:nvSpPr>
              <p:spPr>
                <a:xfrm>
                  <a:off x="4572492" y="6308711"/>
                  <a:ext cx="473043" cy="381000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" name="フリーフォーム 110"/>
                <p:cNvSpPr/>
                <p:nvPr/>
              </p:nvSpPr>
              <p:spPr>
                <a:xfrm>
                  <a:off x="4642337" y="6203937"/>
                  <a:ext cx="266681" cy="234950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" name="フリーフォーム 111"/>
                <p:cNvSpPr/>
                <p:nvPr/>
              </p:nvSpPr>
              <p:spPr>
                <a:xfrm>
                  <a:off x="4280412" y="5622912"/>
                  <a:ext cx="244456" cy="327025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" name="フリーフォーム 112"/>
                <p:cNvSpPr/>
                <p:nvPr/>
              </p:nvSpPr>
              <p:spPr>
                <a:xfrm>
                  <a:off x="4337559" y="5578464"/>
                  <a:ext cx="253982" cy="587372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" name="フリーフォーム 113"/>
                <p:cNvSpPr/>
                <p:nvPr/>
              </p:nvSpPr>
              <p:spPr>
                <a:xfrm>
                  <a:off x="4353432" y="5905486"/>
                  <a:ext cx="187313" cy="180975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" name="フリーフォーム 114"/>
                <p:cNvSpPr/>
                <p:nvPr/>
              </p:nvSpPr>
              <p:spPr>
                <a:xfrm>
                  <a:off x="3391477" y="4140190"/>
                  <a:ext cx="2063606" cy="1568447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" name="フリーフォーム 115"/>
                <p:cNvSpPr/>
                <p:nvPr/>
              </p:nvSpPr>
              <p:spPr>
                <a:xfrm>
                  <a:off x="1677097" y="3733792"/>
                  <a:ext cx="177787" cy="165100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" name="フリーフォーム 116"/>
                <p:cNvSpPr/>
                <p:nvPr/>
              </p:nvSpPr>
              <p:spPr>
                <a:xfrm>
                  <a:off x="1607252" y="3851265"/>
                  <a:ext cx="228583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8" name="フリーフォーム 117"/>
                <p:cNvSpPr/>
                <p:nvPr/>
              </p:nvSpPr>
              <p:spPr>
                <a:xfrm>
                  <a:off x="1692971" y="3971917"/>
                  <a:ext cx="288905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9" name="フリーフォーム 118"/>
                <p:cNvSpPr/>
                <p:nvPr/>
              </p:nvSpPr>
              <p:spPr>
                <a:xfrm>
                  <a:off x="1645347" y="4213215"/>
                  <a:ext cx="606381" cy="441326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" name="フリーフォーム 119"/>
                <p:cNvSpPr/>
                <p:nvPr/>
              </p:nvSpPr>
              <p:spPr>
                <a:xfrm>
                  <a:off x="1365968" y="3959215"/>
                  <a:ext cx="434945" cy="422275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" name="フリーフォーム 120"/>
                <p:cNvSpPr/>
                <p:nvPr/>
              </p:nvSpPr>
              <p:spPr>
                <a:xfrm>
                  <a:off x="1169132" y="3857616"/>
                  <a:ext cx="92069" cy="196849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" name="フリーフォーム 121"/>
                <p:cNvSpPr/>
                <p:nvPr/>
              </p:nvSpPr>
              <p:spPr>
                <a:xfrm>
                  <a:off x="1086589" y="4038591"/>
                  <a:ext cx="311129" cy="450849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" name="フリーフォーム 122"/>
                <p:cNvSpPr/>
                <p:nvPr/>
              </p:nvSpPr>
              <p:spPr>
                <a:xfrm>
                  <a:off x="1318348" y="4276716"/>
                  <a:ext cx="206362" cy="149226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" name="フリーフォーム 123"/>
                <p:cNvSpPr/>
                <p:nvPr/>
              </p:nvSpPr>
              <p:spPr>
                <a:xfrm>
                  <a:off x="1467563" y="4375139"/>
                  <a:ext cx="196836" cy="88900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" name="フリーフォーム 124"/>
                <p:cNvSpPr/>
                <p:nvPr/>
              </p:nvSpPr>
              <p:spPr>
                <a:xfrm>
                  <a:off x="1010394" y="4137017"/>
                  <a:ext cx="120641" cy="155573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" name="フリーフォーム 125"/>
                <p:cNvSpPr/>
                <p:nvPr/>
              </p:nvSpPr>
              <p:spPr>
                <a:xfrm>
                  <a:off x="972296" y="4248139"/>
                  <a:ext cx="158738" cy="117473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" name="フリーフォーム 126"/>
                <p:cNvSpPr/>
                <p:nvPr/>
              </p:nvSpPr>
              <p:spPr>
                <a:xfrm>
                  <a:off x="727837" y="4295766"/>
                  <a:ext cx="523838" cy="441326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" name="フリーフォーム 127"/>
                <p:cNvSpPr/>
                <p:nvPr/>
              </p:nvSpPr>
              <p:spPr>
                <a:xfrm>
                  <a:off x="594498" y="4667239"/>
                  <a:ext cx="415896" cy="384175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" name="フリーフォーム 128"/>
                <p:cNvSpPr/>
                <p:nvPr/>
              </p:nvSpPr>
              <p:spPr>
                <a:xfrm>
                  <a:off x="581797" y="4705340"/>
                  <a:ext cx="85718" cy="317498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" name="フリーフォーム 129"/>
                <p:cNvSpPr/>
                <p:nvPr/>
              </p:nvSpPr>
              <p:spPr>
                <a:xfrm>
                  <a:off x="1807264" y="4441816"/>
                  <a:ext cx="104767" cy="165100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" name="フリーフォーム 130"/>
                <p:cNvSpPr/>
                <p:nvPr/>
              </p:nvSpPr>
              <p:spPr>
                <a:xfrm>
                  <a:off x="1591379" y="4451340"/>
                  <a:ext cx="304778" cy="231774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" name="フリーフォーム 131"/>
                <p:cNvSpPr/>
                <p:nvPr/>
              </p:nvSpPr>
              <p:spPr>
                <a:xfrm>
                  <a:off x="1648522" y="4664064"/>
                  <a:ext cx="238109" cy="139699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" name="フリーフォーム 132"/>
                <p:cNvSpPr/>
                <p:nvPr/>
              </p:nvSpPr>
              <p:spPr>
                <a:xfrm>
                  <a:off x="1572330" y="4806938"/>
                  <a:ext cx="180962" cy="241301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" name="フリーフォーム 133"/>
                <p:cNvSpPr/>
                <p:nvPr/>
              </p:nvSpPr>
              <p:spPr>
                <a:xfrm>
                  <a:off x="1669159" y="4778365"/>
                  <a:ext cx="142865" cy="85724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" name="フリーフォーム 134"/>
                <p:cNvSpPr/>
                <p:nvPr/>
              </p:nvSpPr>
              <p:spPr>
                <a:xfrm>
                  <a:off x="1145320" y="4525953"/>
                  <a:ext cx="365100" cy="481010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" name="フリーフォーム 135"/>
                <p:cNvSpPr/>
                <p:nvPr/>
              </p:nvSpPr>
              <p:spPr>
                <a:xfrm>
                  <a:off x="1164369" y="4476741"/>
                  <a:ext cx="150800" cy="76201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" name="フリーフォーム 136"/>
                <p:cNvSpPr/>
                <p:nvPr/>
              </p:nvSpPr>
              <p:spPr>
                <a:xfrm>
                  <a:off x="1310409" y="4402128"/>
                  <a:ext cx="177787" cy="138111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" name="フリーフォーム 137"/>
                <p:cNvSpPr/>
                <p:nvPr/>
              </p:nvSpPr>
              <p:spPr>
                <a:xfrm>
                  <a:off x="1453277" y="4438641"/>
                  <a:ext cx="234934" cy="128588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" name="フリーフォーム 138"/>
                <p:cNvSpPr/>
                <p:nvPr/>
              </p:nvSpPr>
              <p:spPr>
                <a:xfrm>
                  <a:off x="1591379" y="4752963"/>
                  <a:ext cx="96832" cy="92075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" name="フリーフォーム 139"/>
                <p:cNvSpPr/>
                <p:nvPr/>
              </p:nvSpPr>
              <p:spPr>
                <a:xfrm>
                  <a:off x="1545343" y="4554529"/>
                  <a:ext cx="141277" cy="212724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" name="フリーフォーム 140"/>
                <p:cNvSpPr/>
                <p:nvPr/>
              </p:nvSpPr>
              <p:spPr>
                <a:xfrm>
                  <a:off x="1391368" y="4543415"/>
                  <a:ext cx="200011" cy="87312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" name="フリーフォーム 141"/>
                <p:cNvSpPr/>
                <p:nvPr/>
              </p:nvSpPr>
              <p:spPr>
                <a:xfrm>
                  <a:off x="1373906" y="4592626"/>
                  <a:ext cx="203187" cy="190498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" name="フリーフォーム 142"/>
                <p:cNvSpPr/>
                <p:nvPr/>
              </p:nvSpPr>
              <p:spPr>
                <a:xfrm>
                  <a:off x="1529469" y="4752963"/>
                  <a:ext cx="61906" cy="152401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" name="フリーフォーム 143"/>
                <p:cNvSpPr/>
                <p:nvPr/>
              </p:nvSpPr>
              <p:spPr>
                <a:xfrm>
                  <a:off x="1716782" y="5205400"/>
                  <a:ext cx="417484" cy="428623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" name="フリーフォーム 144"/>
                <p:cNvSpPr/>
                <p:nvPr/>
              </p:nvSpPr>
              <p:spPr>
                <a:xfrm>
                  <a:off x="1219928" y="5187938"/>
                  <a:ext cx="539712" cy="547688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" name="フリーフォーム 145"/>
                <p:cNvSpPr/>
                <p:nvPr/>
              </p:nvSpPr>
              <p:spPr>
                <a:xfrm>
                  <a:off x="1135797" y="4968863"/>
                  <a:ext cx="176199" cy="355598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7" name="フリーフォーム 146"/>
                <p:cNvSpPr/>
                <p:nvPr/>
              </p:nvSpPr>
              <p:spPr>
                <a:xfrm>
                  <a:off x="600845" y="5000615"/>
                  <a:ext cx="720674" cy="749297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" name="フリーフォーム 147"/>
                <p:cNvSpPr/>
                <p:nvPr/>
              </p:nvSpPr>
              <p:spPr>
                <a:xfrm>
                  <a:off x="311941" y="5062526"/>
                  <a:ext cx="555585" cy="600075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" name="フリーフォーム 148"/>
                <p:cNvSpPr/>
                <p:nvPr/>
              </p:nvSpPr>
              <p:spPr>
                <a:xfrm>
                  <a:off x="315116" y="5438762"/>
                  <a:ext cx="409545" cy="487362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" name="フリーフォーム 149"/>
                <p:cNvSpPr/>
                <p:nvPr/>
              </p:nvSpPr>
              <p:spPr>
                <a:xfrm>
                  <a:off x="481793" y="5516550"/>
                  <a:ext cx="549238" cy="576261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" name="フリーフォーム 150"/>
                <p:cNvSpPr/>
                <p:nvPr/>
              </p:nvSpPr>
              <p:spPr>
                <a:xfrm>
                  <a:off x="288132" y="5835636"/>
                  <a:ext cx="219060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" name="フリーフォーム 151"/>
                <p:cNvSpPr/>
                <p:nvPr/>
              </p:nvSpPr>
              <p:spPr>
                <a:xfrm>
                  <a:off x="405597" y="5988037"/>
                  <a:ext cx="225411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" name="フリーフォーム 152"/>
                <p:cNvSpPr/>
                <p:nvPr/>
              </p:nvSpPr>
              <p:spPr>
                <a:xfrm>
                  <a:off x="321467" y="5992801"/>
                  <a:ext cx="109530" cy="79376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" name="フリーフォーム 153"/>
                <p:cNvSpPr/>
                <p:nvPr/>
              </p:nvSpPr>
              <p:spPr>
                <a:xfrm>
                  <a:off x="434172" y="6107098"/>
                  <a:ext cx="120641" cy="122237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" name="フリーフォーム 154"/>
                <p:cNvSpPr/>
                <p:nvPr/>
              </p:nvSpPr>
              <p:spPr>
                <a:xfrm>
                  <a:off x="510367" y="6153138"/>
                  <a:ext cx="130167" cy="173039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" name="フリーフォーム 155"/>
                <p:cNvSpPr/>
                <p:nvPr/>
              </p:nvSpPr>
              <p:spPr>
                <a:xfrm>
                  <a:off x="600845" y="6073761"/>
                  <a:ext cx="204774" cy="250824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" name="フリーフォーム 156"/>
                <p:cNvSpPr/>
                <p:nvPr/>
              </p:nvSpPr>
              <p:spPr>
                <a:xfrm>
                  <a:off x="721489" y="5902313"/>
                  <a:ext cx="274619" cy="209548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" name="フリーフォーム 157"/>
                <p:cNvSpPr/>
                <p:nvPr/>
              </p:nvSpPr>
              <p:spPr>
                <a:xfrm>
                  <a:off x="905626" y="5586400"/>
                  <a:ext cx="544475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" name="フリーフォーム 158"/>
                <p:cNvSpPr/>
                <p:nvPr/>
              </p:nvSpPr>
              <p:spPr>
                <a:xfrm>
                  <a:off x="788158" y="6062650"/>
                  <a:ext cx="150803" cy="225426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" name="フリーフォーム 159"/>
                <p:cNvSpPr/>
                <p:nvPr/>
              </p:nvSpPr>
              <p:spPr>
                <a:xfrm>
                  <a:off x="905626" y="6067410"/>
                  <a:ext cx="61910" cy="185738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" name="フリーフォーム 160"/>
                <p:cNvSpPr/>
                <p:nvPr/>
              </p:nvSpPr>
              <p:spPr>
                <a:xfrm>
                  <a:off x="931022" y="6026138"/>
                  <a:ext cx="107942" cy="223838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" name="フリーフォーム 161"/>
                <p:cNvSpPr/>
                <p:nvPr/>
              </p:nvSpPr>
              <p:spPr>
                <a:xfrm>
                  <a:off x="1002454" y="5948349"/>
                  <a:ext cx="398435" cy="357186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" name="フリーフォーム 162"/>
                <p:cNvSpPr/>
                <p:nvPr/>
              </p:nvSpPr>
              <p:spPr>
                <a:xfrm>
                  <a:off x="1345330" y="5587988"/>
                  <a:ext cx="365100" cy="600075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" name="フリーフォーム 163"/>
                <p:cNvSpPr/>
                <p:nvPr/>
              </p:nvSpPr>
              <p:spPr>
                <a:xfrm>
                  <a:off x="1638998" y="5626088"/>
                  <a:ext cx="563524" cy="703261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" name="フリーフォーム 164"/>
                <p:cNvSpPr/>
                <p:nvPr/>
              </p:nvSpPr>
              <p:spPr>
                <a:xfrm>
                  <a:off x="1205641" y="6026138"/>
                  <a:ext cx="223823" cy="371473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" name="フリーフォーム 165"/>
                <p:cNvSpPr/>
                <p:nvPr/>
              </p:nvSpPr>
              <p:spPr>
                <a:xfrm>
                  <a:off x="2124739" y="5797536"/>
                  <a:ext cx="209534" cy="217487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" name="フリーフォーム 166"/>
                <p:cNvSpPr/>
                <p:nvPr/>
              </p:nvSpPr>
              <p:spPr>
                <a:xfrm>
                  <a:off x="2035845" y="5935650"/>
                  <a:ext cx="471455" cy="412749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" name="フリーフォーム 167"/>
                <p:cNvSpPr/>
                <p:nvPr/>
              </p:nvSpPr>
              <p:spPr>
                <a:xfrm>
                  <a:off x="2267604" y="5981686"/>
                  <a:ext cx="353986" cy="525462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9" name="フリーフォーム 168"/>
                <p:cNvSpPr/>
                <p:nvPr/>
              </p:nvSpPr>
              <p:spPr>
                <a:xfrm>
                  <a:off x="2045368" y="6286485"/>
                  <a:ext cx="285729" cy="349250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" name="フリーフォーム 169"/>
                <p:cNvSpPr/>
                <p:nvPr/>
              </p:nvSpPr>
              <p:spPr>
                <a:xfrm>
                  <a:off x="1391366" y="6048363"/>
                  <a:ext cx="419071" cy="339724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1" name="フリーフォーム 170"/>
                <p:cNvSpPr/>
                <p:nvPr/>
              </p:nvSpPr>
              <p:spPr>
                <a:xfrm>
                  <a:off x="1210404" y="6373800"/>
                  <a:ext cx="76195" cy="65086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2" name="フリーフォーム 171"/>
                <p:cNvSpPr/>
                <p:nvPr/>
              </p:nvSpPr>
              <p:spPr>
                <a:xfrm>
                  <a:off x="1181829" y="6373800"/>
                  <a:ext cx="209534" cy="242885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3" name="フリーフォーム 172"/>
                <p:cNvSpPr/>
                <p:nvPr/>
              </p:nvSpPr>
              <p:spPr>
                <a:xfrm>
                  <a:off x="1272310" y="6276962"/>
                  <a:ext cx="273031" cy="387351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4" name="フリーフォーム 173"/>
                <p:cNvSpPr/>
                <p:nvPr/>
              </p:nvSpPr>
              <p:spPr>
                <a:xfrm>
                  <a:off x="1296122" y="6262675"/>
                  <a:ext cx="647654" cy="701673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5" name="フリーフォーム 174"/>
                <p:cNvSpPr/>
                <p:nvPr/>
              </p:nvSpPr>
              <p:spPr>
                <a:xfrm>
                  <a:off x="1877107" y="6305535"/>
                  <a:ext cx="373035" cy="590548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6" name="フリーフォーム 175"/>
                <p:cNvSpPr/>
                <p:nvPr/>
              </p:nvSpPr>
              <p:spPr>
                <a:xfrm>
                  <a:off x="1258024" y="6672248"/>
                  <a:ext cx="461929" cy="466724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7" name="フリーフォーム 176"/>
                <p:cNvSpPr/>
                <p:nvPr/>
              </p:nvSpPr>
              <p:spPr>
                <a:xfrm>
                  <a:off x="1273897" y="7105635"/>
                  <a:ext cx="574634" cy="463548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8" name="フリーフォーム 177"/>
                <p:cNvSpPr/>
                <p:nvPr/>
              </p:nvSpPr>
              <p:spPr>
                <a:xfrm>
                  <a:off x="2000922" y="6797660"/>
                  <a:ext cx="95244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9" name="フリーフォーム 178"/>
                <p:cNvSpPr/>
                <p:nvPr/>
              </p:nvSpPr>
              <p:spPr>
                <a:xfrm>
                  <a:off x="1616773" y="6773847"/>
                  <a:ext cx="419071" cy="371473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0" name="フリーフォーム 179"/>
                <p:cNvSpPr/>
                <p:nvPr/>
              </p:nvSpPr>
              <p:spPr>
                <a:xfrm>
                  <a:off x="1896155" y="6862750"/>
                  <a:ext cx="382561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1" name="フリーフォーム 180"/>
                <p:cNvSpPr/>
                <p:nvPr/>
              </p:nvSpPr>
              <p:spPr>
                <a:xfrm>
                  <a:off x="1419937" y="7034198"/>
                  <a:ext cx="582573" cy="776286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2" name="フリーフォーム 181"/>
                <p:cNvSpPr/>
                <p:nvPr/>
              </p:nvSpPr>
              <p:spPr>
                <a:xfrm>
                  <a:off x="9968026" y="601662"/>
                  <a:ext cx="1044502" cy="1450973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3" name="フリーフォーム 182"/>
                <p:cNvSpPr/>
                <p:nvPr/>
              </p:nvSpPr>
              <p:spPr>
                <a:xfrm>
                  <a:off x="9798174" y="1066798"/>
                  <a:ext cx="376211" cy="642938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4" name="フリーフォーム 183"/>
                <p:cNvSpPr/>
                <p:nvPr/>
              </p:nvSpPr>
              <p:spPr>
                <a:xfrm>
                  <a:off x="9493396" y="1485895"/>
                  <a:ext cx="238109" cy="300039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5" name="フリーフォーム 184"/>
                <p:cNvSpPr/>
                <p:nvPr/>
              </p:nvSpPr>
              <p:spPr>
                <a:xfrm>
                  <a:off x="9750554" y="1606547"/>
                  <a:ext cx="109530" cy="179387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6" name="フリーフォーム 185"/>
                <p:cNvSpPr/>
                <p:nvPr/>
              </p:nvSpPr>
              <p:spPr>
                <a:xfrm>
                  <a:off x="9793414" y="1904995"/>
                  <a:ext cx="595271" cy="381000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7" name="フリーフォーム 186"/>
                <p:cNvSpPr/>
                <p:nvPr/>
              </p:nvSpPr>
              <p:spPr>
                <a:xfrm>
                  <a:off x="8829868" y="2281234"/>
                  <a:ext cx="325415" cy="414337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8" name="フリーフォーム 187"/>
                <p:cNvSpPr/>
                <p:nvPr/>
              </p:nvSpPr>
              <p:spPr>
                <a:xfrm>
                  <a:off x="9239413" y="1604959"/>
                  <a:ext cx="139689" cy="90487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9" name="フリーフォーム 188"/>
                <p:cNvSpPr/>
                <p:nvPr/>
              </p:nvSpPr>
              <p:spPr>
                <a:xfrm>
                  <a:off x="9245764" y="1733547"/>
                  <a:ext cx="107942" cy="138111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0" name="フリーフォーム 189"/>
                <p:cNvSpPr/>
                <p:nvPr/>
              </p:nvSpPr>
              <p:spPr>
                <a:xfrm>
                  <a:off x="9544192" y="1973260"/>
                  <a:ext cx="234934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1" name="フリーフォーム 190"/>
                <p:cNvSpPr/>
                <p:nvPr/>
              </p:nvSpPr>
              <p:spPr>
                <a:xfrm>
                  <a:off x="9787064" y="2130421"/>
                  <a:ext cx="115881" cy="141287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2" name="フリーフォーム 191"/>
                <p:cNvSpPr/>
                <p:nvPr/>
              </p:nvSpPr>
              <p:spPr>
                <a:xfrm>
                  <a:off x="8906063" y="1838321"/>
                  <a:ext cx="244456" cy="258763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3" name="フリーフォーム 192"/>
                <p:cNvSpPr/>
                <p:nvPr/>
              </p:nvSpPr>
              <p:spPr>
                <a:xfrm>
                  <a:off x="9077500" y="1944683"/>
                  <a:ext cx="439708" cy="361949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4" name="フリーフォーム 193"/>
                <p:cNvSpPr/>
                <p:nvPr/>
              </p:nvSpPr>
              <p:spPr>
                <a:xfrm>
                  <a:off x="9821986" y="1804984"/>
                  <a:ext cx="103179" cy="44451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5" name="フリーフォーム 194"/>
                <p:cNvSpPr/>
                <p:nvPr/>
              </p:nvSpPr>
              <p:spPr>
                <a:xfrm>
                  <a:off x="9844210" y="2335209"/>
                  <a:ext cx="185725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6" name="フリーフォーム 195"/>
                <p:cNvSpPr/>
                <p:nvPr/>
              </p:nvSpPr>
              <p:spPr>
                <a:xfrm>
                  <a:off x="10336302" y="2401883"/>
                  <a:ext cx="160326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7" name="フリーフォーム 196"/>
                <p:cNvSpPr/>
                <p:nvPr/>
              </p:nvSpPr>
              <p:spPr>
                <a:xfrm>
                  <a:off x="9617215" y="2359019"/>
                  <a:ext cx="193661" cy="328613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8" name="フリーフォーム 197"/>
                <p:cNvSpPr/>
                <p:nvPr/>
              </p:nvSpPr>
              <p:spPr>
                <a:xfrm>
                  <a:off x="9072740" y="2409819"/>
                  <a:ext cx="592096" cy="585788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9" name="フリーフォーム 198"/>
                <p:cNvSpPr/>
                <p:nvPr/>
              </p:nvSpPr>
              <p:spPr>
                <a:xfrm>
                  <a:off x="7420266" y="2700331"/>
                  <a:ext cx="1271500" cy="1362071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0" name="フリーフォーム 199"/>
                <p:cNvSpPr/>
                <p:nvPr/>
              </p:nvSpPr>
              <p:spPr>
                <a:xfrm>
                  <a:off x="8310792" y="2657471"/>
                  <a:ext cx="2876347" cy="2105020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1" name="フリーフォーム 200"/>
                <p:cNvSpPr/>
                <p:nvPr/>
              </p:nvSpPr>
              <p:spPr>
                <a:xfrm>
                  <a:off x="11077609" y="4257666"/>
                  <a:ext cx="219060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2" name="フリーフォーム 201"/>
                <p:cNvSpPr/>
                <p:nvPr/>
              </p:nvSpPr>
              <p:spPr>
                <a:xfrm>
                  <a:off x="8853680" y="4381491"/>
                  <a:ext cx="1990587" cy="1123949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3" name="フリーフォーム 202"/>
                <p:cNvSpPr/>
                <p:nvPr/>
              </p:nvSpPr>
              <p:spPr>
                <a:xfrm>
                  <a:off x="7339311" y="3976681"/>
                  <a:ext cx="319064" cy="195262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4" name="フリーフォーム 203"/>
                <p:cNvSpPr/>
                <p:nvPr/>
              </p:nvSpPr>
              <p:spPr>
                <a:xfrm>
                  <a:off x="9129886" y="5195877"/>
                  <a:ext cx="1004816" cy="719136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5" name="フリーフォーム 204"/>
                <p:cNvSpPr/>
                <p:nvPr/>
              </p:nvSpPr>
              <p:spPr>
                <a:xfrm>
                  <a:off x="9939454" y="5786425"/>
                  <a:ext cx="144452" cy="180975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6" name="フリーフォーム 205"/>
                <p:cNvSpPr/>
                <p:nvPr/>
              </p:nvSpPr>
              <p:spPr>
                <a:xfrm>
                  <a:off x="10215658" y="5587988"/>
                  <a:ext cx="344464" cy="131763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7" name="フリーフォーム 206"/>
                <p:cNvSpPr/>
                <p:nvPr/>
              </p:nvSpPr>
              <p:spPr>
                <a:xfrm>
                  <a:off x="10539488" y="5729274"/>
                  <a:ext cx="123816" cy="71437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8" name="フリーフォーム 207"/>
                <p:cNvSpPr/>
                <p:nvPr/>
              </p:nvSpPr>
              <p:spPr>
                <a:xfrm>
                  <a:off x="10634729" y="5719751"/>
                  <a:ext cx="142865" cy="76201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9" name="フリーフォーム 208"/>
                <p:cNvSpPr/>
                <p:nvPr/>
              </p:nvSpPr>
              <p:spPr>
                <a:xfrm>
                  <a:off x="10782357" y="5759439"/>
                  <a:ext cx="73020" cy="41276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0" name="フリーフォーム 209"/>
                <p:cNvSpPr/>
                <p:nvPr/>
              </p:nvSpPr>
              <p:spPr>
                <a:xfrm>
                  <a:off x="10069621" y="5867389"/>
                  <a:ext cx="180962" cy="125412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1" name="フリーフォーム 210"/>
                <p:cNvSpPr/>
                <p:nvPr/>
              </p:nvSpPr>
              <p:spPr>
                <a:xfrm>
                  <a:off x="10021997" y="5921364"/>
                  <a:ext cx="107942" cy="80964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2" name="フリーフォーム 211"/>
                <p:cNvSpPr/>
                <p:nvPr/>
              </p:nvSpPr>
              <p:spPr>
                <a:xfrm>
                  <a:off x="10110891" y="5902313"/>
                  <a:ext cx="138102" cy="166688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3" name="フリーフォーム 212"/>
                <p:cNvSpPr/>
                <p:nvPr/>
              </p:nvSpPr>
              <p:spPr>
                <a:xfrm>
                  <a:off x="10155339" y="6064238"/>
                  <a:ext cx="126991" cy="100014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4" name="フリーフォーム 213"/>
                <p:cNvSpPr/>
                <p:nvPr/>
              </p:nvSpPr>
              <p:spPr>
                <a:xfrm>
                  <a:off x="10277567" y="6107098"/>
                  <a:ext cx="206362" cy="104774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5" name="フリーフォーム 214"/>
                <p:cNvSpPr/>
                <p:nvPr/>
              </p:nvSpPr>
              <p:spPr>
                <a:xfrm>
                  <a:off x="10391857" y="6024550"/>
                  <a:ext cx="401610" cy="547684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6" name="フリーフォーム 215"/>
                <p:cNvSpPr/>
                <p:nvPr/>
              </p:nvSpPr>
              <p:spPr>
                <a:xfrm>
                  <a:off x="10322013" y="6402374"/>
                  <a:ext cx="214297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7" name="フリーフォーム 216"/>
                <p:cNvSpPr/>
                <p:nvPr/>
              </p:nvSpPr>
              <p:spPr>
                <a:xfrm>
                  <a:off x="10322013" y="6483335"/>
                  <a:ext cx="428594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8" name="フリーフォーム 217"/>
                <p:cNvSpPr/>
                <p:nvPr/>
              </p:nvSpPr>
              <p:spPr>
                <a:xfrm>
                  <a:off x="10596632" y="6026138"/>
                  <a:ext cx="433357" cy="417512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9" name="フリーフォーム 218"/>
                <p:cNvSpPr/>
                <p:nvPr/>
              </p:nvSpPr>
              <p:spPr>
                <a:xfrm>
                  <a:off x="10996654" y="6169012"/>
                  <a:ext cx="157151" cy="241301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0" name="フリーフォーム 219"/>
                <p:cNvSpPr/>
                <p:nvPr/>
              </p:nvSpPr>
              <p:spPr>
                <a:xfrm>
                  <a:off x="11107772" y="6245213"/>
                  <a:ext cx="141277" cy="166688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1" name="フリーフォーム 220"/>
                <p:cNvSpPr/>
                <p:nvPr/>
              </p:nvSpPr>
              <p:spPr>
                <a:xfrm>
                  <a:off x="11222065" y="6262675"/>
                  <a:ext cx="112705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2" name="フリーフォーム 221"/>
                <p:cNvSpPr/>
                <p:nvPr/>
              </p:nvSpPr>
              <p:spPr>
                <a:xfrm>
                  <a:off x="10510913" y="7119922"/>
                  <a:ext cx="257158" cy="1787522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3" name="フリーフォーム 222"/>
                <p:cNvSpPr/>
                <p:nvPr/>
              </p:nvSpPr>
              <p:spPr>
                <a:xfrm>
                  <a:off x="10582346" y="7292961"/>
                  <a:ext cx="639719" cy="1617658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4" name="フリーフォーム 223"/>
                <p:cNvSpPr/>
                <p:nvPr/>
              </p:nvSpPr>
              <p:spPr>
                <a:xfrm>
                  <a:off x="10702986" y="6819886"/>
                  <a:ext cx="422247" cy="501648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5" name="フリーフォーム 224"/>
                <p:cNvSpPr/>
                <p:nvPr/>
              </p:nvSpPr>
              <p:spPr>
                <a:xfrm>
                  <a:off x="10931572" y="7192946"/>
                  <a:ext cx="288905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6" name="フリーフォーム 225"/>
                <p:cNvSpPr/>
                <p:nvPr/>
              </p:nvSpPr>
              <p:spPr>
                <a:xfrm>
                  <a:off x="11068087" y="7619982"/>
                  <a:ext cx="190485" cy="219075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7" name="フリーフォーム 226"/>
                <p:cNvSpPr/>
                <p:nvPr/>
              </p:nvSpPr>
              <p:spPr>
                <a:xfrm>
                  <a:off x="10579170" y="6288073"/>
                  <a:ext cx="1309595" cy="1489070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8" name="フリーフォーム 227"/>
                <p:cNvSpPr/>
                <p:nvPr/>
              </p:nvSpPr>
              <p:spPr>
                <a:xfrm>
                  <a:off x="2897795" y="1168397"/>
                  <a:ext cx="98420" cy="119064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29" name="フリーフォーム 228"/>
                <p:cNvSpPr/>
                <p:nvPr/>
              </p:nvSpPr>
              <p:spPr>
                <a:xfrm>
                  <a:off x="3029550" y="1096960"/>
                  <a:ext cx="58734" cy="128588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0" name="フリーフォーム 229"/>
                <p:cNvSpPr/>
                <p:nvPr/>
              </p:nvSpPr>
              <p:spPr>
                <a:xfrm>
                  <a:off x="2773976" y="1271583"/>
                  <a:ext cx="119053" cy="87312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1" name="フリーフォーム 230"/>
                <p:cNvSpPr/>
                <p:nvPr/>
              </p:nvSpPr>
              <p:spPr>
                <a:xfrm>
                  <a:off x="2467610" y="1173157"/>
                  <a:ext cx="173027" cy="161924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2" name="フリーフォーム 231"/>
                <p:cNvSpPr/>
                <p:nvPr/>
              </p:nvSpPr>
              <p:spPr>
                <a:xfrm>
                  <a:off x="2748580" y="1019168"/>
                  <a:ext cx="92069" cy="80964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3" name="フリーフォーム 232"/>
                <p:cNvSpPr/>
                <p:nvPr/>
              </p:nvSpPr>
              <p:spPr>
                <a:xfrm>
                  <a:off x="2724768" y="1125533"/>
                  <a:ext cx="149215" cy="104774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4" name="フリーフォーム 233"/>
                <p:cNvSpPr/>
                <p:nvPr/>
              </p:nvSpPr>
              <p:spPr>
                <a:xfrm>
                  <a:off x="2410467" y="1176332"/>
                  <a:ext cx="92069" cy="104774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35" name="フリーフォーム 234"/>
                <p:cNvSpPr/>
                <p:nvPr/>
              </p:nvSpPr>
              <p:spPr>
                <a:xfrm>
                  <a:off x="2653355" y="1277937"/>
                  <a:ext cx="63494" cy="71437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43" name="テキスト ボックス 42"/>
              <p:cNvSpPr txBox="1"/>
              <p:nvPr/>
            </p:nvSpPr>
            <p:spPr>
              <a:xfrm>
                <a:off x="676388" y="513538"/>
                <a:ext cx="889000" cy="258919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4" name="グループ化 3"/>
            <p:cNvGrpSpPr/>
            <p:nvPr/>
          </p:nvGrpSpPr>
          <p:grpSpPr>
            <a:xfrm>
              <a:off x="1516371" y="578485"/>
              <a:ext cx="371356" cy="759455"/>
              <a:chOff x="1500191" y="5256910"/>
              <a:chExt cx="593730" cy="1214231"/>
            </a:xfrm>
          </p:grpSpPr>
          <p:sp>
            <p:nvSpPr>
              <p:cNvPr id="25" name="円/楕円 637"/>
              <p:cNvSpPr/>
              <p:nvPr/>
            </p:nvSpPr>
            <p:spPr>
              <a:xfrm rot="1800000" flipH="1">
                <a:off x="1754521" y="5300272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" name="円/楕円 636"/>
              <p:cNvSpPr/>
              <p:nvPr/>
            </p:nvSpPr>
            <p:spPr>
              <a:xfrm rot="19800000">
                <a:off x="1540088" y="5256910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" name="円/楕円 614"/>
              <p:cNvSpPr/>
              <p:nvPr/>
            </p:nvSpPr>
            <p:spPr>
              <a:xfrm rot="900000" flipH="1">
                <a:off x="1965230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" name="円/楕円 613"/>
              <p:cNvSpPr/>
              <p:nvPr/>
            </p:nvSpPr>
            <p:spPr>
              <a:xfrm rot="20700000">
                <a:off x="154079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9" name="台形 28"/>
              <p:cNvSpPr/>
              <p:nvPr/>
            </p:nvSpPr>
            <p:spPr>
              <a:xfrm>
                <a:off x="1703690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" name="台形 29"/>
              <p:cNvSpPr/>
              <p:nvPr/>
            </p:nvSpPr>
            <p:spPr>
              <a:xfrm rot="10800000">
                <a:off x="1628997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" name="台形 30"/>
              <p:cNvSpPr/>
              <p:nvPr/>
            </p:nvSpPr>
            <p:spPr>
              <a:xfrm rot="10800000" flipV="1">
                <a:off x="1752386" y="5912721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" name="円/楕円 446"/>
              <p:cNvSpPr/>
              <p:nvPr/>
            </p:nvSpPr>
            <p:spPr>
              <a:xfrm>
                <a:off x="1586865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3" name="フリーフォーム 32"/>
              <p:cNvSpPr/>
              <p:nvPr/>
            </p:nvSpPr>
            <p:spPr>
              <a:xfrm>
                <a:off x="1500191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525283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" name="台形 33"/>
              <p:cNvSpPr/>
              <p:nvPr/>
            </p:nvSpPr>
            <p:spPr>
              <a:xfrm rot="10800000">
                <a:off x="1752386" y="5838748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" name="フリーフォーム 34"/>
              <p:cNvSpPr/>
              <p:nvPr/>
            </p:nvSpPr>
            <p:spPr>
              <a:xfrm rot="10800000">
                <a:off x="1628997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6" name="フリーフォーム 35"/>
              <p:cNvSpPr/>
              <p:nvPr/>
            </p:nvSpPr>
            <p:spPr>
              <a:xfrm flipH="1">
                <a:off x="1581912" y="5822876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7" name="角丸四角形 36"/>
              <p:cNvSpPr/>
              <p:nvPr/>
            </p:nvSpPr>
            <p:spPr>
              <a:xfrm>
                <a:off x="1666289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8" name="角丸四角形 37"/>
              <p:cNvSpPr/>
              <p:nvPr/>
            </p:nvSpPr>
            <p:spPr>
              <a:xfrm>
                <a:off x="1864605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9" name="フリーフォーム 38"/>
              <p:cNvSpPr/>
              <p:nvPr/>
            </p:nvSpPr>
            <p:spPr>
              <a:xfrm rot="1800000">
                <a:off x="1620550" y="5276930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40" name="フリーフォーム 39"/>
              <p:cNvSpPr/>
              <p:nvPr/>
            </p:nvSpPr>
            <p:spPr>
              <a:xfrm rot="1800000">
                <a:off x="1669125" y="526520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" name="グループ化 4"/>
            <p:cNvGrpSpPr/>
            <p:nvPr/>
          </p:nvGrpSpPr>
          <p:grpSpPr>
            <a:xfrm>
              <a:off x="459079" y="1325393"/>
              <a:ext cx="1734242" cy="135009"/>
              <a:chOff x="529065" y="2094968"/>
              <a:chExt cx="3043308" cy="247815"/>
            </a:xfrm>
          </p:grpSpPr>
          <p:sp>
            <p:nvSpPr>
              <p:cNvPr id="22" name="正方形/長方形 21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3" name="正方形/長方形 22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" name="台形 23"/>
              <p:cNvSpPr/>
              <p:nvPr/>
            </p:nvSpPr>
            <p:spPr>
              <a:xfrm>
                <a:off x="529066" y="2094968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6" name="グループ化 5"/>
            <p:cNvGrpSpPr/>
            <p:nvPr/>
          </p:nvGrpSpPr>
          <p:grpSpPr>
            <a:xfrm>
              <a:off x="1580950" y="1297412"/>
              <a:ext cx="226220" cy="63116"/>
              <a:chOff x="1004462" y="1453438"/>
              <a:chExt cx="361685" cy="100911"/>
            </a:xfrm>
          </p:grpSpPr>
          <p:grpSp>
            <p:nvGrpSpPr>
              <p:cNvPr id="10" name="グループ化 9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17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8" name="角丸四角形 17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9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0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1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11" name="グループ化 10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12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" name="角丸四角形 12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7" name="グループ化 6"/>
            <p:cNvGrpSpPr/>
            <p:nvPr/>
          </p:nvGrpSpPr>
          <p:grpSpPr>
            <a:xfrm>
              <a:off x="1394759" y="1040036"/>
              <a:ext cx="636306" cy="322968"/>
              <a:chOff x="706776" y="1041940"/>
              <a:chExt cx="1017338" cy="516367"/>
            </a:xfrm>
          </p:grpSpPr>
          <p:sp>
            <p:nvSpPr>
              <p:cNvPr id="8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" name="片側の 2 つの角を丸めた四角形 590"/>
              <p:cNvSpPr/>
              <p:nvPr/>
            </p:nvSpPr>
            <p:spPr>
              <a:xfrm rot="18900000" flipH="1">
                <a:off x="120774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36" name="グループ化 235"/>
          <p:cNvGrpSpPr/>
          <p:nvPr/>
        </p:nvGrpSpPr>
        <p:grpSpPr>
          <a:xfrm>
            <a:off x="2207984" y="1088740"/>
            <a:ext cx="1734242" cy="1150205"/>
            <a:chOff x="2269069" y="310197"/>
            <a:chExt cx="1734242" cy="1150205"/>
          </a:xfrm>
        </p:grpSpPr>
        <p:grpSp>
          <p:nvGrpSpPr>
            <p:cNvPr id="237" name="グループ化 236"/>
            <p:cNvGrpSpPr/>
            <p:nvPr/>
          </p:nvGrpSpPr>
          <p:grpSpPr>
            <a:xfrm>
              <a:off x="2307198" y="310197"/>
              <a:ext cx="1657985" cy="1081445"/>
              <a:chOff x="2307198" y="356982"/>
              <a:chExt cx="1657985" cy="1081445"/>
            </a:xfrm>
          </p:grpSpPr>
          <p:grpSp>
            <p:nvGrpSpPr>
              <p:cNvPr id="275" name="グループ化 274"/>
              <p:cNvGrpSpPr/>
              <p:nvPr/>
            </p:nvGrpSpPr>
            <p:grpSpPr>
              <a:xfrm>
                <a:off x="2307198" y="356982"/>
                <a:ext cx="1657985" cy="1081445"/>
                <a:chOff x="3851385" y="357740"/>
                <a:chExt cx="3043308" cy="1985043"/>
              </a:xfrm>
            </p:grpSpPr>
            <p:sp>
              <p:nvSpPr>
                <p:cNvPr id="277" name="正方形/長方形 276"/>
                <p:cNvSpPr/>
                <p:nvPr/>
              </p:nvSpPr>
              <p:spPr>
                <a:xfrm>
                  <a:off x="3851385" y="357740"/>
                  <a:ext cx="3043308" cy="1985043"/>
                </a:xfrm>
                <a:prstGeom prst="rect">
                  <a:avLst/>
                </a:prstGeom>
                <a:pattFill prst="dotGri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78" name="正方形/長方形 277"/>
                <p:cNvSpPr/>
                <p:nvPr/>
              </p:nvSpPr>
              <p:spPr>
                <a:xfrm>
                  <a:off x="3985260" y="501171"/>
                  <a:ext cx="1905000" cy="1337278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276" name="テキスト ボックス 275"/>
              <p:cNvSpPr txBox="1"/>
              <p:nvPr/>
            </p:nvSpPr>
            <p:spPr>
              <a:xfrm>
                <a:off x="2470590" y="725983"/>
                <a:ext cx="856923" cy="129278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Gothic" panose="020B0502020202020204" pitchFamily="34" charset="0"/>
                    <a:ea typeface="ＭＳ Ｐゴシック" panose="020B0600070205080204" pitchFamily="50" charset="-128"/>
                  </a:rPr>
                  <a:t>HOT NEWS</a:t>
                </a:r>
                <a:endParaRPr kumimoji="0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Gothic" panose="020B0502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238" name="グループ化 237"/>
            <p:cNvGrpSpPr/>
            <p:nvPr/>
          </p:nvGrpSpPr>
          <p:grpSpPr>
            <a:xfrm>
              <a:off x="3412760" y="589354"/>
              <a:ext cx="371356" cy="748585"/>
              <a:chOff x="2985144" y="5274289"/>
              <a:chExt cx="593730" cy="1196852"/>
            </a:xfrm>
          </p:grpSpPr>
          <p:sp>
            <p:nvSpPr>
              <p:cNvPr id="259" name="月 258"/>
              <p:cNvSpPr/>
              <p:nvPr/>
            </p:nvSpPr>
            <p:spPr>
              <a:xfrm rot="18000000" flipH="1">
                <a:off x="3277583" y="5174205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0" name="台形 259"/>
              <p:cNvSpPr/>
              <p:nvPr/>
            </p:nvSpPr>
            <p:spPr>
              <a:xfrm>
                <a:off x="3188643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1" name="台形 260"/>
              <p:cNvSpPr/>
              <p:nvPr/>
            </p:nvSpPr>
            <p:spPr>
              <a:xfrm rot="10800000">
                <a:off x="311395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2" name="台形 261"/>
              <p:cNvSpPr/>
              <p:nvPr/>
            </p:nvSpPr>
            <p:spPr>
              <a:xfrm rot="10800000" flipV="1">
                <a:off x="323733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3" name="台形 262"/>
              <p:cNvSpPr/>
              <p:nvPr/>
            </p:nvSpPr>
            <p:spPr>
              <a:xfrm rot="10800000">
                <a:off x="323733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4" name="フリーフォーム 263"/>
              <p:cNvSpPr/>
              <p:nvPr/>
            </p:nvSpPr>
            <p:spPr>
              <a:xfrm rot="10800000">
                <a:off x="311395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5" name="フリーフォーム 264"/>
              <p:cNvSpPr/>
              <p:nvPr/>
            </p:nvSpPr>
            <p:spPr>
              <a:xfrm>
                <a:off x="298514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6" name="フリーフォーム 265"/>
              <p:cNvSpPr/>
              <p:nvPr/>
            </p:nvSpPr>
            <p:spPr>
              <a:xfrm flipH="1">
                <a:off x="308872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7" name="フリーフォーム 266"/>
              <p:cNvSpPr/>
              <p:nvPr/>
            </p:nvSpPr>
            <p:spPr>
              <a:xfrm>
                <a:off x="321934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8" name="円/楕円 617"/>
              <p:cNvSpPr/>
              <p:nvPr/>
            </p:nvSpPr>
            <p:spPr>
              <a:xfrm rot="900000" flipH="1">
                <a:off x="3442832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69" name="円/楕円 618"/>
              <p:cNvSpPr/>
              <p:nvPr/>
            </p:nvSpPr>
            <p:spPr>
              <a:xfrm rot="20700000">
                <a:off x="3027918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0" name="円/楕円 621"/>
              <p:cNvSpPr/>
              <p:nvPr/>
            </p:nvSpPr>
            <p:spPr>
              <a:xfrm>
                <a:off x="3071818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1" name="角丸四角形 270"/>
              <p:cNvSpPr/>
              <p:nvPr/>
            </p:nvSpPr>
            <p:spPr>
              <a:xfrm>
                <a:off x="3153416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2" name="角丸四角形 271"/>
              <p:cNvSpPr/>
              <p:nvPr/>
            </p:nvSpPr>
            <p:spPr>
              <a:xfrm>
                <a:off x="3351732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3" name="月 272"/>
              <p:cNvSpPr/>
              <p:nvPr/>
            </p:nvSpPr>
            <p:spPr>
              <a:xfrm rot="3600000">
                <a:off x="3100798" y="5159967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74" name="フリーフォーム 273"/>
              <p:cNvSpPr/>
              <p:nvPr/>
            </p:nvSpPr>
            <p:spPr>
              <a:xfrm rot="2576703">
                <a:off x="3242046" y="5293402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39" name="グループ化 238"/>
            <p:cNvGrpSpPr/>
            <p:nvPr/>
          </p:nvGrpSpPr>
          <p:grpSpPr>
            <a:xfrm>
              <a:off x="2269069" y="1326411"/>
              <a:ext cx="1734242" cy="133991"/>
              <a:chOff x="529065" y="2096837"/>
              <a:chExt cx="3043308" cy="245946"/>
            </a:xfrm>
          </p:grpSpPr>
          <p:sp>
            <p:nvSpPr>
              <p:cNvPr id="256" name="正方形/長方形 255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7" name="正方形/長方形 256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58" name="台形 257"/>
              <p:cNvSpPr/>
              <p:nvPr/>
            </p:nvSpPr>
            <p:spPr>
              <a:xfrm>
                <a:off x="529066" y="209683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40" name="グループ化 239"/>
            <p:cNvGrpSpPr/>
            <p:nvPr/>
          </p:nvGrpSpPr>
          <p:grpSpPr>
            <a:xfrm>
              <a:off x="3477768" y="1297412"/>
              <a:ext cx="226220" cy="63116"/>
              <a:chOff x="1004462" y="1453438"/>
              <a:chExt cx="361685" cy="100911"/>
            </a:xfrm>
          </p:grpSpPr>
          <p:grpSp>
            <p:nvGrpSpPr>
              <p:cNvPr id="244" name="グループ化 243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51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2" name="角丸四角形 251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3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4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5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45" name="グループ化 244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46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7" name="角丸四角形 246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8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49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50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41" name="グループ化 240"/>
            <p:cNvGrpSpPr/>
            <p:nvPr/>
          </p:nvGrpSpPr>
          <p:grpSpPr>
            <a:xfrm>
              <a:off x="3291577" y="1040036"/>
              <a:ext cx="636306" cy="322968"/>
              <a:chOff x="706776" y="1041940"/>
              <a:chExt cx="1017338" cy="516367"/>
            </a:xfrm>
          </p:grpSpPr>
          <p:sp>
            <p:nvSpPr>
              <p:cNvPr id="242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43" name="片側の 2 つの角を丸めた四角形 590"/>
              <p:cNvSpPr/>
              <p:nvPr/>
            </p:nvSpPr>
            <p:spPr>
              <a:xfrm rot="18900000" flipH="1">
                <a:off x="120774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279" name="グループ化 278"/>
          <p:cNvGrpSpPr/>
          <p:nvPr/>
        </p:nvGrpSpPr>
        <p:grpSpPr>
          <a:xfrm>
            <a:off x="4089131" y="1088740"/>
            <a:ext cx="1734242" cy="1150205"/>
            <a:chOff x="4078619" y="310197"/>
            <a:chExt cx="1734242" cy="1150205"/>
          </a:xfrm>
        </p:grpSpPr>
        <p:grpSp>
          <p:nvGrpSpPr>
            <p:cNvPr id="280" name="グループ化 279"/>
            <p:cNvGrpSpPr/>
            <p:nvPr/>
          </p:nvGrpSpPr>
          <p:grpSpPr>
            <a:xfrm>
              <a:off x="4116748" y="310197"/>
              <a:ext cx="1657985" cy="1081445"/>
              <a:chOff x="529065" y="2613260"/>
              <a:chExt cx="3043308" cy="1985043"/>
            </a:xfrm>
          </p:grpSpPr>
          <p:sp>
            <p:nvSpPr>
              <p:cNvPr id="318" name="正方形/長方形 317"/>
              <p:cNvSpPr/>
              <p:nvPr/>
            </p:nvSpPr>
            <p:spPr>
              <a:xfrm>
                <a:off x="529065" y="2613260"/>
                <a:ext cx="3043308" cy="1985043"/>
              </a:xfrm>
              <a:prstGeom prst="rect">
                <a:avLst/>
              </a:prstGeom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0070C0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9" name="テキスト ボックス 318"/>
              <p:cNvSpPr txBox="1"/>
              <p:nvPr/>
            </p:nvSpPr>
            <p:spPr>
              <a:xfrm>
                <a:off x="2384273" y="2771950"/>
                <a:ext cx="1021518" cy="30638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ニュース</a:t>
                </a:r>
              </a:p>
            </p:txBody>
          </p:sp>
        </p:grpSp>
        <p:grpSp>
          <p:nvGrpSpPr>
            <p:cNvPr id="281" name="グループ化 280"/>
            <p:cNvGrpSpPr/>
            <p:nvPr/>
          </p:nvGrpSpPr>
          <p:grpSpPr>
            <a:xfrm>
              <a:off x="4303633" y="552419"/>
              <a:ext cx="384240" cy="789162"/>
              <a:chOff x="4640139" y="5215236"/>
              <a:chExt cx="614330" cy="1261727"/>
            </a:xfrm>
          </p:grpSpPr>
          <p:sp>
            <p:nvSpPr>
              <p:cNvPr id="302" name="星 24 301"/>
              <p:cNvSpPr/>
              <p:nvPr/>
            </p:nvSpPr>
            <p:spPr>
              <a:xfrm>
                <a:off x="4702455" y="5215236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3" name="円/楕円 624"/>
              <p:cNvSpPr/>
              <p:nvPr/>
            </p:nvSpPr>
            <p:spPr>
              <a:xfrm rot="900000" flipH="1">
                <a:off x="5103118" y="5499300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4" name="円/楕円 625"/>
              <p:cNvSpPr/>
              <p:nvPr/>
            </p:nvSpPr>
            <p:spPr>
              <a:xfrm rot="20700000">
                <a:off x="469797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5" name="台形 304"/>
              <p:cNvSpPr/>
              <p:nvPr/>
            </p:nvSpPr>
            <p:spPr>
              <a:xfrm>
                <a:off x="4853481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6" name="台形 305"/>
              <p:cNvSpPr/>
              <p:nvPr/>
            </p:nvSpPr>
            <p:spPr>
              <a:xfrm rot="10800000">
                <a:off x="4778788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7" name="円/楕円 511"/>
              <p:cNvSpPr/>
              <p:nvPr/>
            </p:nvSpPr>
            <p:spPr>
              <a:xfrm>
                <a:off x="4736656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8" name="台形 529"/>
              <p:cNvSpPr/>
              <p:nvPr/>
            </p:nvSpPr>
            <p:spPr>
              <a:xfrm rot="10800000" flipV="1">
                <a:off x="4886701" y="5912722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9" name="台形 308"/>
              <p:cNvSpPr/>
              <p:nvPr/>
            </p:nvSpPr>
            <p:spPr>
              <a:xfrm rot="10800000">
                <a:off x="4902177" y="5838748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0" name="フリーフォーム 309"/>
              <p:cNvSpPr/>
              <p:nvPr/>
            </p:nvSpPr>
            <p:spPr>
              <a:xfrm rot="10800000">
                <a:off x="4778788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1" name="フリーフォーム 310"/>
              <p:cNvSpPr/>
              <p:nvPr/>
            </p:nvSpPr>
            <p:spPr>
              <a:xfrm>
                <a:off x="4649981" y="5838750"/>
                <a:ext cx="593730" cy="6382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2" name="フリーフォーム 311"/>
              <p:cNvSpPr/>
              <p:nvPr/>
            </p:nvSpPr>
            <p:spPr>
              <a:xfrm>
                <a:off x="4640139" y="5838750"/>
                <a:ext cx="215336" cy="632391"/>
              </a:xfrm>
              <a:custGeom>
                <a:avLst/>
                <a:gdLst>
                  <a:gd name="connsiteX0" fmla="*/ 108480 w 215336"/>
                  <a:gd name="connsiteY0" fmla="*/ 0 h 632391"/>
                  <a:gd name="connsiteX1" fmla="*/ 142698 w 215336"/>
                  <a:gd name="connsiteY1" fmla="*/ 0 h 632391"/>
                  <a:gd name="connsiteX2" fmla="*/ 215336 w 215336"/>
                  <a:gd name="connsiteY2" fmla="*/ 537268 h 632391"/>
                  <a:gd name="connsiteX3" fmla="*/ 194157 w 215336"/>
                  <a:gd name="connsiteY3" fmla="*/ 632391 h 632391"/>
                  <a:gd name="connsiteX4" fmla="*/ 33253 w 215336"/>
                  <a:gd name="connsiteY4" fmla="*/ 632391 h 632391"/>
                  <a:gd name="connsiteX5" fmla="*/ 44263 w 215336"/>
                  <a:gd name="connsiteY5" fmla="*/ 580631 h 632391"/>
                  <a:gd name="connsiteX6" fmla="*/ 0 w 215336"/>
                  <a:gd name="connsiteY6" fmla="*/ 108480 h 632391"/>
                  <a:gd name="connsiteX7" fmla="*/ 108480 w 215336"/>
                  <a:gd name="connsiteY7" fmla="*/ 0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336" h="632391">
                    <a:moveTo>
                      <a:pt x="108480" y="0"/>
                    </a:moveTo>
                    <a:lnTo>
                      <a:pt x="142698" y="0"/>
                    </a:lnTo>
                    <a:lnTo>
                      <a:pt x="215336" y="537268"/>
                    </a:lnTo>
                    <a:lnTo>
                      <a:pt x="194157" y="632391"/>
                    </a:lnTo>
                    <a:lnTo>
                      <a:pt x="33253" y="632391"/>
                    </a:lnTo>
                    <a:lnTo>
                      <a:pt x="44263" y="580631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3" name="フリーフォーム 312"/>
              <p:cNvSpPr/>
              <p:nvPr/>
            </p:nvSpPr>
            <p:spPr>
              <a:xfrm>
                <a:off x="4697567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4" name="フリーフォーム 313"/>
              <p:cNvSpPr/>
              <p:nvPr/>
            </p:nvSpPr>
            <p:spPr>
              <a:xfrm flipH="1">
                <a:off x="5039133" y="5838750"/>
                <a:ext cx="215336" cy="632391"/>
              </a:xfrm>
              <a:custGeom>
                <a:avLst/>
                <a:gdLst>
                  <a:gd name="connsiteX0" fmla="*/ 142698 w 215336"/>
                  <a:gd name="connsiteY0" fmla="*/ 0 h 632391"/>
                  <a:gd name="connsiteX1" fmla="*/ 108480 w 215336"/>
                  <a:gd name="connsiteY1" fmla="*/ 0 h 632391"/>
                  <a:gd name="connsiteX2" fmla="*/ 0 w 215336"/>
                  <a:gd name="connsiteY2" fmla="*/ 108480 h 632391"/>
                  <a:gd name="connsiteX3" fmla="*/ 44263 w 215336"/>
                  <a:gd name="connsiteY3" fmla="*/ 580631 h 632391"/>
                  <a:gd name="connsiteX4" fmla="*/ 33253 w 215336"/>
                  <a:gd name="connsiteY4" fmla="*/ 632391 h 632391"/>
                  <a:gd name="connsiteX5" fmla="*/ 194157 w 215336"/>
                  <a:gd name="connsiteY5" fmla="*/ 632391 h 632391"/>
                  <a:gd name="connsiteX6" fmla="*/ 215336 w 215336"/>
                  <a:gd name="connsiteY6" fmla="*/ 537268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336" h="632391">
                    <a:moveTo>
                      <a:pt x="142698" y="0"/>
                    </a:moveTo>
                    <a:lnTo>
                      <a:pt x="108480" y="0"/>
                    </a:lnTo>
                    <a:cubicBezTo>
                      <a:pt x="48568" y="0"/>
                      <a:pt x="0" y="48568"/>
                      <a:pt x="0" y="108480"/>
                    </a:cubicBezTo>
                    <a:lnTo>
                      <a:pt x="44263" y="580631"/>
                    </a:lnTo>
                    <a:lnTo>
                      <a:pt x="33253" y="632391"/>
                    </a:lnTo>
                    <a:lnTo>
                      <a:pt x="194157" y="632391"/>
                    </a:lnTo>
                    <a:lnTo>
                      <a:pt x="215336" y="537268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5" name="フリーフォーム 314"/>
              <p:cNvSpPr/>
              <p:nvPr/>
            </p:nvSpPr>
            <p:spPr>
              <a:xfrm flipH="1">
                <a:off x="5042981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6" name="角丸四角形 315"/>
              <p:cNvSpPr/>
              <p:nvPr/>
            </p:nvSpPr>
            <p:spPr>
              <a:xfrm>
                <a:off x="4823469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17" name="角丸四角形 316"/>
              <p:cNvSpPr/>
              <p:nvPr/>
            </p:nvSpPr>
            <p:spPr>
              <a:xfrm>
                <a:off x="5021785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2" name="グループ化 281"/>
            <p:cNvGrpSpPr/>
            <p:nvPr/>
          </p:nvGrpSpPr>
          <p:grpSpPr>
            <a:xfrm>
              <a:off x="4078619" y="1324463"/>
              <a:ext cx="1734242" cy="135939"/>
              <a:chOff x="529065" y="2093260"/>
              <a:chExt cx="3043308" cy="249523"/>
            </a:xfrm>
          </p:grpSpPr>
          <p:sp>
            <p:nvSpPr>
              <p:cNvPr id="299" name="正方形/長方形 298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0" name="正方形/長方形 299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01" name="台形 300"/>
              <p:cNvSpPr/>
              <p:nvPr/>
            </p:nvSpPr>
            <p:spPr>
              <a:xfrm>
                <a:off x="529066" y="2093260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283" name="グループ化 282"/>
            <p:cNvGrpSpPr/>
            <p:nvPr/>
          </p:nvGrpSpPr>
          <p:grpSpPr>
            <a:xfrm>
              <a:off x="4381004" y="1297412"/>
              <a:ext cx="226220" cy="63116"/>
              <a:chOff x="1004462" y="1453438"/>
              <a:chExt cx="361685" cy="100911"/>
            </a:xfrm>
          </p:grpSpPr>
          <p:grpSp>
            <p:nvGrpSpPr>
              <p:cNvPr id="287" name="グループ化 286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94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5" name="角丸四角形 294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6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7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8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288" name="グループ化 287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289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0" name="角丸四角形 289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1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2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293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284" name="グループ化 283"/>
            <p:cNvGrpSpPr/>
            <p:nvPr/>
          </p:nvGrpSpPr>
          <p:grpSpPr>
            <a:xfrm>
              <a:off x="4182964" y="1040036"/>
              <a:ext cx="648636" cy="322968"/>
              <a:chOff x="706776" y="1041940"/>
              <a:chExt cx="1037051" cy="516367"/>
            </a:xfrm>
          </p:grpSpPr>
          <p:sp>
            <p:nvSpPr>
              <p:cNvPr id="285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286" name="片側の 2 つの角を丸めた四角形 590"/>
              <p:cNvSpPr/>
              <p:nvPr/>
            </p:nvSpPr>
            <p:spPr>
              <a:xfrm rot="18900000" flipH="1">
                <a:off x="1227460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320" name="グループ化 319"/>
          <p:cNvGrpSpPr/>
          <p:nvPr/>
        </p:nvGrpSpPr>
        <p:grpSpPr>
          <a:xfrm>
            <a:off x="5950578" y="1088740"/>
            <a:ext cx="1734797" cy="1150205"/>
            <a:chOff x="5888054" y="310197"/>
            <a:chExt cx="1734797" cy="1150205"/>
          </a:xfrm>
        </p:grpSpPr>
        <p:grpSp>
          <p:nvGrpSpPr>
            <p:cNvPr id="321" name="グループ化 320"/>
            <p:cNvGrpSpPr/>
            <p:nvPr/>
          </p:nvGrpSpPr>
          <p:grpSpPr>
            <a:xfrm>
              <a:off x="5926738" y="310197"/>
              <a:ext cx="1657985" cy="1081445"/>
              <a:chOff x="3851385" y="2643740"/>
              <a:chExt cx="3043308" cy="1985043"/>
            </a:xfrm>
          </p:grpSpPr>
          <p:sp>
            <p:nvSpPr>
              <p:cNvPr id="357" name="正方形/長方形 356"/>
              <p:cNvSpPr/>
              <p:nvPr/>
            </p:nvSpPr>
            <p:spPr>
              <a:xfrm>
                <a:off x="3851385" y="2643740"/>
                <a:ext cx="3043308" cy="1985043"/>
              </a:xfrm>
              <a:prstGeom prst="rect">
                <a:avLst/>
              </a:prstGeom>
              <a:pattFill prst="dkHorz">
                <a:fgClr>
                  <a:srgbClr val="5B9BD5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358" name="グループ化 1215"/>
              <p:cNvGrpSpPr>
                <a:grpSpLocks/>
              </p:cNvGrpSpPr>
              <p:nvPr/>
            </p:nvGrpSpPr>
            <p:grpSpPr bwMode="auto">
              <a:xfrm>
                <a:off x="4120079" y="3005043"/>
                <a:ext cx="2425502" cy="1188230"/>
                <a:chOff x="288133" y="433386"/>
                <a:chExt cx="12403962" cy="8477234"/>
              </a:xfrm>
              <a:solidFill>
                <a:sysClr val="window" lastClr="FFFFFF"/>
              </a:solidFill>
            </p:grpSpPr>
            <p:sp>
              <p:nvSpPr>
                <p:cNvPr id="360" name="フリーフォーム 359"/>
                <p:cNvSpPr/>
                <p:nvPr/>
              </p:nvSpPr>
              <p:spPr>
                <a:xfrm>
                  <a:off x="4702697" y="6854811"/>
                  <a:ext cx="1361990" cy="1157289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1" name="フリーフォーム 360"/>
                <p:cNvSpPr/>
                <p:nvPr/>
              </p:nvSpPr>
              <p:spPr>
                <a:xfrm>
                  <a:off x="5758324" y="8093061"/>
                  <a:ext cx="139688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2" name="フリーフォーム 361"/>
                <p:cNvSpPr/>
                <p:nvPr/>
              </p:nvSpPr>
              <p:spPr>
                <a:xfrm>
                  <a:off x="6521862" y="7826358"/>
                  <a:ext cx="455584" cy="623891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363" name="フリーフォーム 362"/>
                <p:cNvSpPr/>
                <p:nvPr/>
              </p:nvSpPr>
              <p:spPr>
                <a:xfrm>
                  <a:off x="5683717" y="4100507"/>
                  <a:ext cx="95243" cy="454022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4" name="フリーフォーム 363"/>
                <p:cNvSpPr/>
                <p:nvPr/>
              </p:nvSpPr>
              <p:spPr>
                <a:xfrm>
                  <a:off x="5610694" y="4592626"/>
                  <a:ext cx="200013" cy="212725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5" name="フリーフォーム 364"/>
                <p:cNvSpPr/>
                <p:nvPr/>
              </p:nvSpPr>
              <p:spPr>
                <a:xfrm>
                  <a:off x="5331307" y="4835515"/>
                  <a:ext cx="360341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6" name="フリーフォーム 365"/>
                <p:cNvSpPr/>
                <p:nvPr/>
              </p:nvSpPr>
              <p:spPr>
                <a:xfrm>
                  <a:off x="5367821" y="5133966"/>
                  <a:ext cx="68256" cy="71436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7" name="フリーフォーム 366"/>
                <p:cNvSpPr/>
                <p:nvPr/>
              </p:nvSpPr>
              <p:spPr>
                <a:xfrm>
                  <a:off x="5291623" y="5149840"/>
                  <a:ext cx="49207" cy="122240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8" name="フリーフォーム 367"/>
                <p:cNvSpPr/>
                <p:nvPr/>
              </p:nvSpPr>
              <p:spPr>
                <a:xfrm>
                  <a:off x="5143998" y="4943465"/>
                  <a:ext cx="119053" cy="177802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69" name="フリーフォーム 368"/>
                <p:cNvSpPr/>
                <p:nvPr/>
              </p:nvSpPr>
              <p:spPr>
                <a:xfrm>
                  <a:off x="5097962" y="4725974"/>
                  <a:ext cx="207950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0" name="フリーフォーム 369"/>
                <p:cNvSpPr/>
                <p:nvPr/>
              </p:nvSpPr>
              <p:spPr>
                <a:xfrm>
                  <a:off x="2348580" y="6915131"/>
                  <a:ext cx="249219" cy="530224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1" name="フリーフォーム 370"/>
                <p:cNvSpPr/>
                <p:nvPr/>
              </p:nvSpPr>
              <p:spPr>
                <a:xfrm>
                  <a:off x="12236511" y="3176582"/>
                  <a:ext cx="376215" cy="266696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2" name="フリーフォーム 371"/>
                <p:cNvSpPr/>
                <p:nvPr/>
              </p:nvSpPr>
              <p:spPr>
                <a:xfrm>
                  <a:off x="10611008" y="433386"/>
                  <a:ext cx="2081087" cy="3305167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373" name="フリーフォーム 372"/>
                <p:cNvSpPr/>
                <p:nvPr/>
              </p:nvSpPr>
              <p:spPr>
                <a:xfrm>
                  <a:off x="10025258" y="2371722"/>
                  <a:ext cx="976253" cy="1201736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4" name="フリーフォーム 373"/>
                <p:cNvSpPr/>
                <p:nvPr/>
              </p:nvSpPr>
              <p:spPr>
                <a:xfrm>
                  <a:off x="3962971" y="1098549"/>
                  <a:ext cx="247634" cy="527049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5" name="フリーフォーム 374"/>
                <p:cNvSpPr/>
                <p:nvPr/>
              </p:nvSpPr>
              <p:spPr>
                <a:xfrm>
                  <a:off x="4261397" y="1428748"/>
                  <a:ext cx="177787" cy="304800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6" name="フリーフォーム 375"/>
                <p:cNvSpPr/>
                <p:nvPr/>
              </p:nvSpPr>
              <p:spPr>
                <a:xfrm>
                  <a:off x="1518372" y="1269994"/>
                  <a:ext cx="285733" cy="253997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7" name="フリーフォーム 376"/>
                <p:cNvSpPr/>
                <p:nvPr/>
              </p:nvSpPr>
              <p:spPr>
                <a:xfrm>
                  <a:off x="1258035" y="1371595"/>
                  <a:ext cx="450823" cy="590545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8" name="フリーフォーム 377"/>
                <p:cNvSpPr/>
                <p:nvPr/>
              </p:nvSpPr>
              <p:spPr>
                <a:xfrm>
                  <a:off x="2654948" y="1930399"/>
                  <a:ext cx="565115" cy="850898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79" name="フリーフォーム 378"/>
                <p:cNvSpPr/>
                <p:nvPr/>
              </p:nvSpPr>
              <p:spPr>
                <a:xfrm>
                  <a:off x="5524973" y="2031992"/>
                  <a:ext cx="266684" cy="247647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0" name="フリーフォーム 379"/>
                <p:cNvSpPr/>
                <p:nvPr/>
              </p:nvSpPr>
              <p:spPr>
                <a:xfrm>
                  <a:off x="5842454" y="2152648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1" name="フリーフォーム 380"/>
                <p:cNvSpPr/>
                <p:nvPr/>
              </p:nvSpPr>
              <p:spPr>
                <a:xfrm>
                  <a:off x="5613870" y="2362197"/>
                  <a:ext cx="120644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2" name="フリーフォーム 381"/>
                <p:cNvSpPr/>
                <p:nvPr/>
              </p:nvSpPr>
              <p:spPr>
                <a:xfrm>
                  <a:off x="1842199" y="1803393"/>
                  <a:ext cx="5505109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3" name="フリーフォーム 382"/>
                <p:cNvSpPr/>
                <p:nvPr/>
              </p:nvSpPr>
              <p:spPr>
                <a:xfrm>
                  <a:off x="3855025" y="4232264"/>
                  <a:ext cx="1098482" cy="568321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4" name="フリーフォーム 383"/>
                <p:cNvSpPr/>
                <p:nvPr/>
              </p:nvSpPr>
              <p:spPr>
                <a:xfrm>
                  <a:off x="1597741" y="2832093"/>
                  <a:ext cx="368273" cy="873122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5" name="フリーフォーム 384"/>
                <p:cNvSpPr/>
                <p:nvPr/>
              </p:nvSpPr>
              <p:spPr>
                <a:xfrm>
                  <a:off x="1267557" y="2920994"/>
                  <a:ext cx="434949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6" name="フリーフォーム 385"/>
                <p:cNvSpPr/>
                <p:nvPr/>
              </p:nvSpPr>
              <p:spPr>
                <a:xfrm>
                  <a:off x="1042148" y="2708270"/>
                  <a:ext cx="907997" cy="1146174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7" name="フリーフォーム 386"/>
                <p:cNvSpPr/>
                <p:nvPr/>
              </p:nvSpPr>
              <p:spPr>
                <a:xfrm>
                  <a:off x="629424" y="4025896"/>
                  <a:ext cx="73022" cy="92076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8" name="フリーフォーム 387"/>
                <p:cNvSpPr/>
                <p:nvPr/>
              </p:nvSpPr>
              <p:spPr>
                <a:xfrm>
                  <a:off x="537352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89" name="フリーフォーム 388"/>
                <p:cNvSpPr/>
                <p:nvPr/>
              </p:nvSpPr>
              <p:spPr>
                <a:xfrm>
                  <a:off x="683397" y="3797291"/>
                  <a:ext cx="282557" cy="558797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0" name="フリーフォーム 389"/>
                <p:cNvSpPr/>
                <p:nvPr/>
              </p:nvSpPr>
              <p:spPr>
                <a:xfrm>
                  <a:off x="3283563" y="4714866"/>
                  <a:ext cx="336530" cy="190501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1" name="フリーフォーム 390"/>
                <p:cNvSpPr/>
                <p:nvPr/>
              </p:nvSpPr>
              <p:spPr>
                <a:xfrm>
                  <a:off x="3191491" y="4876787"/>
                  <a:ext cx="225414" cy="149229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2" name="フリーフォーム 391"/>
                <p:cNvSpPr/>
                <p:nvPr/>
              </p:nvSpPr>
              <p:spPr>
                <a:xfrm>
                  <a:off x="2785114" y="4587868"/>
                  <a:ext cx="600038" cy="409575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3" name="フリーフォーム 392"/>
                <p:cNvSpPr/>
                <p:nvPr/>
              </p:nvSpPr>
              <p:spPr>
                <a:xfrm>
                  <a:off x="2670827" y="4740265"/>
                  <a:ext cx="460350" cy="352422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4" name="フリーフォーム 393"/>
                <p:cNvSpPr/>
                <p:nvPr/>
              </p:nvSpPr>
              <p:spPr>
                <a:xfrm>
                  <a:off x="2483507" y="4019540"/>
                  <a:ext cx="1361990" cy="812801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5" name="フリーフォーム 394"/>
                <p:cNvSpPr/>
                <p:nvPr/>
              </p:nvSpPr>
              <p:spPr>
                <a:xfrm>
                  <a:off x="2610503" y="5502262"/>
                  <a:ext cx="184139" cy="98425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6" name="フリーフォーム 395"/>
                <p:cNvSpPr/>
                <p:nvPr/>
              </p:nvSpPr>
              <p:spPr>
                <a:xfrm>
                  <a:off x="2089833" y="5226042"/>
                  <a:ext cx="685759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7" name="フリーフォーム 396"/>
                <p:cNvSpPr/>
                <p:nvPr/>
              </p:nvSpPr>
              <p:spPr>
                <a:xfrm>
                  <a:off x="2664475" y="5518136"/>
                  <a:ext cx="263508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8" name="フリーフォーム 397"/>
                <p:cNvSpPr/>
                <p:nvPr/>
              </p:nvSpPr>
              <p:spPr>
                <a:xfrm>
                  <a:off x="2350165" y="5768965"/>
                  <a:ext cx="330179" cy="225424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99" name="フリーフォーム 398"/>
                <p:cNvSpPr/>
                <p:nvPr/>
              </p:nvSpPr>
              <p:spPr>
                <a:xfrm>
                  <a:off x="2283494" y="4695818"/>
                  <a:ext cx="184139" cy="114299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0" name="フリーフォーム 399"/>
                <p:cNvSpPr/>
                <p:nvPr/>
              </p:nvSpPr>
              <p:spPr>
                <a:xfrm>
                  <a:off x="1772352" y="4768838"/>
                  <a:ext cx="634962" cy="292101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1" name="フリーフォーム 400"/>
                <p:cNvSpPr/>
                <p:nvPr/>
              </p:nvSpPr>
              <p:spPr>
                <a:xfrm>
                  <a:off x="2366044" y="4791068"/>
                  <a:ext cx="117468" cy="133348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2" name="フリーフォーム 401"/>
                <p:cNvSpPr/>
                <p:nvPr/>
              </p:nvSpPr>
              <p:spPr>
                <a:xfrm>
                  <a:off x="2420017" y="4768838"/>
                  <a:ext cx="155562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3" name="フリーフォーム 402"/>
                <p:cNvSpPr/>
                <p:nvPr/>
              </p:nvSpPr>
              <p:spPr>
                <a:xfrm>
                  <a:off x="2102531" y="5006960"/>
                  <a:ext cx="209535" cy="209550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4" name="フリーフォーム 403"/>
                <p:cNvSpPr/>
                <p:nvPr/>
              </p:nvSpPr>
              <p:spPr>
                <a:xfrm>
                  <a:off x="2096180" y="5165714"/>
                  <a:ext cx="139688" cy="206375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5" name="フリーフォーム 404"/>
                <p:cNvSpPr/>
                <p:nvPr/>
              </p:nvSpPr>
              <p:spPr>
                <a:xfrm>
                  <a:off x="2235878" y="4987912"/>
                  <a:ext cx="311129" cy="361946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6" name="フリーフォーム 405"/>
                <p:cNvSpPr/>
                <p:nvPr/>
              </p:nvSpPr>
              <p:spPr>
                <a:xfrm>
                  <a:off x="2391440" y="4886312"/>
                  <a:ext cx="650835" cy="638174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7" name="フリーフォーム 406"/>
                <p:cNvSpPr/>
                <p:nvPr/>
              </p:nvSpPr>
              <p:spPr>
                <a:xfrm>
                  <a:off x="2940681" y="4956164"/>
                  <a:ext cx="380976" cy="625474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8" name="フリーフォーム 407"/>
                <p:cNvSpPr/>
                <p:nvPr/>
              </p:nvSpPr>
              <p:spPr>
                <a:xfrm>
                  <a:off x="3610566" y="5289544"/>
                  <a:ext cx="266684" cy="180977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09" name="フリーフォーム 408"/>
                <p:cNvSpPr/>
                <p:nvPr/>
              </p:nvSpPr>
              <p:spPr>
                <a:xfrm>
                  <a:off x="3870898" y="5467339"/>
                  <a:ext cx="133342" cy="190501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0" name="フリーフォーム 409"/>
                <p:cNvSpPr/>
                <p:nvPr/>
              </p:nvSpPr>
              <p:spPr>
                <a:xfrm>
                  <a:off x="3864547" y="5397487"/>
                  <a:ext cx="126990" cy="69852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1" name="フリーフォーム 410"/>
                <p:cNvSpPr/>
                <p:nvPr/>
              </p:nvSpPr>
              <p:spPr>
                <a:xfrm>
                  <a:off x="3991542" y="5381613"/>
                  <a:ext cx="314305" cy="733424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2" name="フリーフォーム 411"/>
                <p:cNvSpPr/>
                <p:nvPr/>
              </p:nvSpPr>
              <p:spPr>
                <a:xfrm>
                  <a:off x="3121645" y="5006960"/>
                  <a:ext cx="796875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3" name="フリーフォーム 412"/>
                <p:cNvSpPr/>
                <p:nvPr/>
              </p:nvSpPr>
              <p:spPr>
                <a:xfrm>
                  <a:off x="3585165" y="6099163"/>
                  <a:ext cx="95243" cy="152404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4" name="フリーフォーム 413"/>
                <p:cNvSpPr/>
                <p:nvPr/>
              </p:nvSpPr>
              <p:spPr>
                <a:xfrm>
                  <a:off x="4185203" y="5721343"/>
                  <a:ext cx="276211" cy="527049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5" name="フリーフォーム 414"/>
                <p:cNvSpPr/>
                <p:nvPr/>
              </p:nvSpPr>
              <p:spPr>
                <a:xfrm>
                  <a:off x="4277276" y="6238861"/>
                  <a:ext cx="133342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6" name="フリーフォーム 415"/>
                <p:cNvSpPr/>
                <p:nvPr/>
              </p:nvSpPr>
              <p:spPr>
                <a:xfrm>
                  <a:off x="4112186" y="6270608"/>
                  <a:ext cx="361926" cy="409575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7" name="フリーフォーム 416"/>
                <p:cNvSpPr/>
                <p:nvPr/>
              </p:nvSpPr>
              <p:spPr>
                <a:xfrm>
                  <a:off x="4477283" y="6683358"/>
                  <a:ext cx="577813" cy="114299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8" name="フリーフォーム 417"/>
                <p:cNvSpPr/>
                <p:nvPr/>
              </p:nvSpPr>
              <p:spPr>
                <a:xfrm>
                  <a:off x="5026529" y="6775434"/>
                  <a:ext cx="177787" cy="88901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19" name="フリーフォーム 418"/>
                <p:cNvSpPr/>
                <p:nvPr/>
              </p:nvSpPr>
              <p:spPr>
                <a:xfrm>
                  <a:off x="5658315" y="6578583"/>
                  <a:ext cx="457174" cy="282570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0" name="フリーフォーム 419"/>
                <p:cNvSpPr/>
                <p:nvPr/>
              </p:nvSpPr>
              <p:spPr>
                <a:xfrm>
                  <a:off x="5318609" y="6480165"/>
                  <a:ext cx="352404" cy="330199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1" name="フリーフォーム 420"/>
                <p:cNvSpPr/>
                <p:nvPr/>
              </p:nvSpPr>
              <p:spPr>
                <a:xfrm>
                  <a:off x="4950331" y="5499087"/>
                  <a:ext cx="66671" cy="139697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2" name="フリーフォーム 421"/>
                <p:cNvSpPr/>
                <p:nvPr/>
              </p:nvSpPr>
              <p:spPr>
                <a:xfrm>
                  <a:off x="4940809" y="5778489"/>
                  <a:ext cx="104770" cy="222249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3" name="フリーフォーム 422"/>
                <p:cNvSpPr/>
                <p:nvPr/>
              </p:nvSpPr>
              <p:spPr>
                <a:xfrm>
                  <a:off x="5042403" y="5940417"/>
                  <a:ext cx="114292" cy="152404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4" name="フリーフォーム 423"/>
                <p:cNvSpPr/>
                <p:nvPr/>
              </p:nvSpPr>
              <p:spPr>
                <a:xfrm>
                  <a:off x="4997958" y="6032486"/>
                  <a:ext cx="69847" cy="101600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5" name="フリーフォーム 424"/>
                <p:cNvSpPr/>
                <p:nvPr/>
              </p:nvSpPr>
              <p:spPr>
                <a:xfrm>
                  <a:off x="4982084" y="6127736"/>
                  <a:ext cx="193661" cy="133348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6" name="フリーフォーム 425"/>
                <p:cNvSpPr/>
                <p:nvPr/>
              </p:nvSpPr>
              <p:spPr>
                <a:xfrm>
                  <a:off x="4572531" y="6308713"/>
                  <a:ext cx="473048" cy="381002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7" name="フリーフォーム 426"/>
                <p:cNvSpPr/>
                <p:nvPr/>
              </p:nvSpPr>
              <p:spPr>
                <a:xfrm>
                  <a:off x="4642378" y="6203938"/>
                  <a:ext cx="266684" cy="234948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8" name="フリーフォーム 427"/>
                <p:cNvSpPr/>
                <p:nvPr/>
              </p:nvSpPr>
              <p:spPr>
                <a:xfrm>
                  <a:off x="4280446" y="5622910"/>
                  <a:ext cx="244458" cy="327024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29" name="フリーフォーム 428"/>
                <p:cNvSpPr/>
                <p:nvPr/>
              </p:nvSpPr>
              <p:spPr>
                <a:xfrm>
                  <a:off x="4337595" y="5578464"/>
                  <a:ext cx="253986" cy="587370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0" name="フリーフォーム 429"/>
                <p:cNvSpPr/>
                <p:nvPr/>
              </p:nvSpPr>
              <p:spPr>
                <a:xfrm>
                  <a:off x="4353469" y="5905487"/>
                  <a:ext cx="187315" cy="180977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1" name="フリーフォーム 430"/>
                <p:cNvSpPr/>
                <p:nvPr/>
              </p:nvSpPr>
              <p:spPr>
                <a:xfrm>
                  <a:off x="3391504" y="4140188"/>
                  <a:ext cx="2063623" cy="1568448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2" name="フリーフォーム 431"/>
                <p:cNvSpPr/>
                <p:nvPr/>
              </p:nvSpPr>
              <p:spPr>
                <a:xfrm>
                  <a:off x="1677110" y="3733795"/>
                  <a:ext cx="177787" cy="165103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3" name="フリーフォーム 432"/>
                <p:cNvSpPr/>
                <p:nvPr/>
              </p:nvSpPr>
              <p:spPr>
                <a:xfrm>
                  <a:off x="1607263" y="3851269"/>
                  <a:ext cx="228585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4" name="フリーフォーム 433"/>
                <p:cNvSpPr/>
                <p:nvPr/>
              </p:nvSpPr>
              <p:spPr>
                <a:xfrm>
                  <a:off x="1692983" y="3971918"/>
                  <a:ext cx="288909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5" name="フリーフォーム 434"/>
                <p:cNvSpPr/>
                <p:nvPr/>
              </p:nvSpPr>
              <p:spPr>
                <a:xfrm>
                  <a:off x="1645362" y="4213215"/>
                  <a:ext cx="606385" cy="441323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6" name="フリーフォーム 435"/>
                <p:cNvSpPr/>
                <p:nvPr/>
              </p:nvSpPr>
              <p:spPr>
                <a:xfrm>
                  <a:off x="1365980" y="3959219"/>
                  <a:ext cx="434949" cy="422274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7" name="フリーフォーム 436"/>
                <p:cNvSpPr/>
                <p:nvPr/>
              </p:nvSpPr>
              <p:spPr>
                <a:xfrm>
                  <a:off x="1169138" y="3857619"/>
                  <a:ext cx="92072" cy="196851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8" name="フリーフォーム 437"/>
                <p:cNvSpPr/>
                <p:nvPr/>
              </p:nvSpPr>
              <p:spPr>
                <a:xfrm>
                  <a:off x="1086599" y="4038588"/>
                  <a:ext cx="311129" cy="450847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39" name="フリーフォーム 438"/>
                <p:cNvSpPr/>
                <p:nvPr/>
              </p:nvSpPr>
              <p:spPr>
                <a:xfrm>
                  <a:off x="1318359" y="4276718"/>
                  <a:ext cx="206364" cy="149229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0" name="フリーフォーム 439"/>
                <p:cNvSpPr/>
                <p:nvPr/>
              </p:nvSpPr>
              <p:spPr>
                <a:xfrm>
                  <a:off x="1467575" y="4375136"/>
                  <a:ext cx="196837" cy="88901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1" name="フリーフォーム 440"/>
                <p:cNvSpPr/>
                <p:nvPr/>
              </p:nvSpPr>
              <p:spPr>
                <a:xfrm>
                  <a:off x="1010400" y="4137021"/>
                  <a:ext cx="120644" cy="155571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2" name="フリーフォーム 441"/>
                <p:cNvSpPr/>
                <p:nvPr/>
              </p:nvSpPr>
              <p:spPr>
                <a:xfrm>
                  <a:off x="972301" y="4248138"/>
                  <a:ext cx="158738" cy="117474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3" name="フリーフォーム 442"/>
                <p:cNvSpPr/>
                <p:nvPr/>
              </p:nvSpPr>
              <p:spPr>
                <a:xfrm>
                  <a:off x="727843" y="4295767"/>
                  <a:ext cx="523840" cy="441323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4" name="フリーフォーム 443"/>
                <p:cNvSpPr/>
                <p:nvPr/>
              </p:nvSpPr>
              <p:spPr>
                <a:xfrm>
                  <a:off x="594501" y="4667237"/>
                  <a:ext cx="415899" cy="384177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5" name="フリーフォーム 444"/>
                <p:cNvSpPr/>
                <p:nvPr/>
              </p:nvSpPr>
              <p:spPr>
                <a:xfrm>
                  <a:off x="581798" y="4705342"/>
                  <a:ext cx="85720" cy="317499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6" name="フリーフォーム 445"/>
                <p:cNvSpPr/>
                <p:nvPr/>
              </p:nvSpPr>
              <p:spPr>
                <a:xfrm>
                  <a:off x="1807276" y="4441814"/>
                  <a:ext cx="104770" cy="165103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7" name="フリーフォーム 446"/>
                <p:cNvSpPr/>
                <p:nvPr/>
              </p:nvSpPr>
              <p:spPr>
                <a:xfrm>
                  <a:off x="1591389" y="4451338"/>
                  <a:ext cx="304783" cy="231773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8" name="フリーフォーム 447"/>
                <p:cNvSpPr/>
                <p:nvPr/>
              </p:nvSpPr>
              <p:spPr>
                <a:xfrm>
                  <a:off x="1648533" y="4664063"/>
                  <a:ext cx="238112" cy="139697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49" name="フリーフォーム 448"/>
                <p:cNvSpPr/>
                <p:nvPr/>
              </p:nvSpPr>
              <p:spPr>
                <a:xfrm>
                  <a:off x="1572345" y="4806942"/>
                  <a:ext cx="180963" cy="241298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0" name="フリーフォーム 449"/>
                <p:cNvSpPr/>
                <p:nvPr/>
              </p:nvSpPr>
              <p:spPr>
                <a:xfrm>
                  <a:off x="1669173" y="4778369"/>
                  <a:ext cx="142864" cy="85726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1" name="フリーフォーム 450"/>
                <p:cNvSpPr/>
                <p:nvPr/>
              </p:nvSpPr>
              <p:spPr>
                <a:xfrm>
                  <a:off x="1145328" y="4525956"/>
                  <a:ext cx="365102" cy="481011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2" name="フリーフォーム 451"/>
                <p:cNvSpPr/>
                <p:nvPr/>
              </p:nvSpPr>
              <p:spPr>
                <a:xfrm>
                  <a:off x="1164377" y="4476744"/>
                  <a:ext cx="150801" cy="76202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3" name="フリーフォーム 452"/>
                <p:cNvSpPr/>
                <p:nvPr/>
              </p:nvSpPr>
              <p:spPr>
                <a:xfrm>
                  <a:off x="1310417" y="4402125"/>
                  <a:ext cx="177787" cy="138114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4" name="フリーフォーム 453"/>
                <p:cNvSpPr/>
                <p:nvPr/>
              </p:nvSpPr>
              <p:spPr>
                <a:xfrm>
                  <a:off x="1453286" y="4438639"/>
                  <a:ext cx="234936" cy="128589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5" name="フリーフォーム 454"/>
                <p:cNvSpPr/>
                <p:nvPr/>
              </p:nvSpPr>
              <p:spPr>
                <a:xfrm>
                  <a:off x="1591389" y="4752964"/>
                  <a:ext cx="96833" cy="92076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6" name="フリーフォーム 455"/>
                <p:cNvSpPr/>
                <p:nvPr/>
              </p:nvSpPr>
              <p:spPr>
                <a:xfrm>
                  <a:off x="1545353" y="4554529"/>
                  <a:ext cx="141279" cy="212725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7" name="フリーフォーム 456"/>
                <p:cNvSpPr/>
                <p:nvPr/>
              </p:nvSpPr>
              <p:spPr>
                <a:xfrm>
                  <a:off x="1391376" y="4543414"/>
                  <a:ext cx="200013" cy="87310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8" name="フリーフォーム 457"/>
                <p:cNvSpPr/>
                <p:nvPr/>
              </p:nvSpPr>
              <p:spPr>
                <a:xfrm>
                  <a:off x="1373917" y="4592627"/>
                  <a:ext cx="203189" cy="190501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59" name="フリーフォーム 458"/>
                <p:cNvSpPr/>
                <p:nvPr/>
              </p:nvSpPr>
              <p:spPr>
                <a:xfrm>
                  <a:off x="1529479" y="4752964"/>
                  <a:ext cx="61905" cy="152404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0" name="フリーフォーム 459"/>
                <p:cNvSpPr/>
                <p:nvPr/>
              </p:nvSpPr>
              <p:spPr>
                <a:xfrm>
                  <a:off x="1716794" y="5205402"/>
                  <a:ext cx="417490" cy="428624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1" name="フリーフォーム 460"/>
                <p:cNvSpPr/>
                <p:nvPr/>
              </p:nvSpPr>
              <p:spPr>
                <a:xfrm>
                  <a:off x="1219935" y="5187937"/>
                  <a:ext cx="539719" cy="547689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2" name="フリーフォーム 461"/>
                <p:cNvSpPr/>
                <p:nvPr/>
              </p:nvSpPr>
              <p:spPr>
                <a:xfrm>
                  <a:off x="1135805" y="4968863"/>
                  <a:ext cx="176202" cy="355597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3" name="フリーフォーム 462"/>
                <p:cNvSpPr/>
                <p:nvPr/>
              </p:nvSpPr>
              <p:spPr>
                <a:xfrm>
                  <a:off x="600848" y="5000618"/>
                  <a:ext cx="720682" cy="749298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4" name="フリーフォーム 463"/>
                <p:cNvSpPr/>
                <p:nvPr/>
              </p:nvSpPr>
              <p:spPr>
                <a:xfrm>
                  <a:off x="311944" y="5062530"/>
                  <a:ext cx="555588" cy="600076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5" name="フリーフォーム 464"/>
                <p:cNvSpPr/>
                <p:nvPr/>
              </p:nvSpPr>
              <p:spPr>
                <a:xfrm>
                  <a:off x="315119" y="5438766"/>
                  <a:ext cx="409548" cy="487361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6" name="フリーフォーム 465"/>
                <p:cNvSpPr/>
                <p:nvPr/>
              </p:nvSpPr>
              <p:spPr>
                <a:xfrm>
                  <a:off x="481794" y="5516552"/>
                  <a:ext cx="549241" cy="576262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7" name="フリーフォーム 466"/>
                <p:cNvSpPr/>
                <p:nvPr/>
              </p:nvSpPr>
              <p:spPr>
                <a:xfrm>
                  <a:off x="288133" y="5835635"/>
                  <a:ext cx="219062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8" name="フリーフォーム 467"/>
                <p:cNvSpPr/>
                <p:nvPr/>
              </p:nvSpPr>
              <p:spPr>
                <a:xfrm>
                  <a:off x="405601" y="5988039"/>
                  <a:ext cx="225414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69" name="フリーフォーム 468"/>
                <p:cNvSpPr/>
                <p:nvPr/>
              </p:nvSpPr>
              <p:spPr>
                <a:xfrm>
                  <a:off x="321466" y="5992804"/>
                  <a:ext cx="109531" cy="79377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0" name="フリーフォーム 469"/>
                <p:cNvSpPr/>
                <p:nvPr/>
              </p:nvSpPr>
              <p:spPr>
                <a:xfrm>
                  <a:off x="434173" y="6107097"/>
                  <a:ext cx="120644" cy="122240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1" name="フリーフォーム 470"/>
                <p:cNvSpPr/>
                <p:nvPr/>
              </p:nvSpPr>
              <p:spPr>
                <a:xfrm>
                  <a:off x="510371" y="6153142"/>
                  <a:ext cx="130166" cy="173036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2" name="フリーフォーム 471"/>
                <p:cNvSpPr/>
                <p:nvPr/>
              </p:nvSpPr>
              <p:spPr>
                <a:xfrm>
                  <a:off x="600847" y="6073765"/>
                  <a:ext cx="204774" cy="250822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3" name="フリーフォーム 472"/>
                <p:cNvSpPr/>
                <p:nvPr/>
              </p:nvSpPr>
              <p:spPr>
                <a:xfrm>
                  <a:off x="721491" y="5902313"/>
                  <a:ext cx="274621" cy="209550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4" name="フリーフォーム 473"/>
                <p:cNvSpPr/>
                <p:nvPr/>
              </p:nvSpPr>
              <p:spPr>
                <a:xfrm>
                  <a:off x="905630" y="5586404"/>
                  <a:ext cx="544480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5" name="フリーフォーム 474"/>
                <p:cNvSpPr/>
                <p:nvPr/>
              </p:nvSpPr>
              <p:spPr>
                <a:xfrm>
                  <a:off x="788162" y="6062650"/>
                  <a:ext cx="150806" cy="225424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6" name="フリーフォーム 475"/>
                <p:cNvSpPr/>
                <p:nvPr/>
              </p:nvSpPr>
              <p:spPr>
                <a:xfrm>
                  <a:off x="905630" y="6067408"/>
                  <a:ext cx="61910" cy="185735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7" name="フリーフォーム 476"/>
                <p:cNvSpPr/>
                <p:nvPr/>
              </p:nvSpPr>
              <p:spPr>
                <a:xfrm>
                  <a:off x="931026" y="6026136"/>
                  <a:ext cx="107941" cy="223840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8" name="フリーフォーム 477"/>
                <p:cNvSpPr/>
                <p:nvPr/>
              </p:nvSpPr>
              <p:spPr>
                <a:xfrm>
                  <a:off x="1002463" y="5948350"/>
                  <a:ext cx="398440" cy="357188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79" name="フリーフォーム 478"/>
                <p:cNvSpPr/>
                <p:nvPr/>
              </p:nvSpPr>
              <p:spPr>
                <a:xfrm>
                  <a:off x="1345340" y="5587988"/>
                  <a:ext cx="365102" cy="600076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0" name="フリーフォーム 479"/>
                <p:cNvSpPr/>
                <p:nvPr/>
              </p:nvSpPr>
              <p:spPr>
                <a:xfrm>
                  <a:off x="1639010" y="5626085"/>
                  <a:ext cx="563530" cy="703260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1" name="フリーフォーム 480"/>
                <p:cNvSpPr/>
                <p:nvPr/>
              </p:nvSpPr>
              <p:spPr>
                <a:xfrm>
                  <a:off x="1205652" y="6026136"/>
                  <a:ext cx="223823" cy="371471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2" name="フリーフォーム 481"/>
                <p:cNvSpPr/>
                <p:nvPr/>
              </p:nvSpPr>
              <p:spPr>
                <a:xfrm>
                  <a:off x="2124756" y="5797538"/>
                  <a:ext cx="209535" cy="217490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3" name="フリーフォーム 482"/>
                <p:cNvSpPr/>
                <p:nvPr/>
              </p:nvSpPr>
              <p:spPr>
                <a:xfrm>
                  <a:off x="2035860" y="5935651"/>
                  <a:ext cx="471458" cy="412750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4" name="フリーフォーム 483"/>
                <p:cNvSpPr/>
                <p:nvPr/>
              </p:nvSpPr>
              <p:spPr>
                <a:xfrm>
                  <a:off x="2267620" y="5981689"/>
                  <a:ext cx="353990" cy="525465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5" name="フリーフォーム 484"/>
                <p:cNvSpPr/>
                <p:nvPr/>
              </p:nvSpPr>
              <p:spPr>
                <a:xfrm>
                  <a:off x="2045382" y="6286482"/>
                  <a:ext cx="285733" cy="349247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6" name="フリーフォーム 485"/>
                <p:cNvSpPr/>
                <p:nvPr/>
              </p:nvSpPr>
              <p:spPr>
                <a:xfrm>
                  <a:off x="1391376" y="6048367"/>
                  <a:ext cx="419075" cy="339723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7" name="フリーフォーム 486"/>
                <p:cNvSpPr/>
                <p:nvPr/>
              </p:nvSpPr>
              <p:spPr>
                <a:xfrm>
                  <a:off x="1210413" y="6373799"/>
                  <a:ext cx="76193" cy="65087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8" name="フリーフォーム 487"/>
                <p:cNvSpPr/>
                <p:nvPr/>
              </p:nvSpPr>
              <p:spPr>
                <a:xfrm>
                  <a:off x="1181836" y="6373799"/>
                  <a:ext cx="209535" cy="242889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89" name="フリーフォーム 488"/>
                <p:cNvSpPr/>
                <p:nvPr/>
              </p:nvSpPr>
              <p:spPr>
                <a:xfrm>
                  <a:off x="1272317" y="6276965"/>
                  <a:ext cx="273035" cy="387352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0" name="フリーフォーム 489"/>
                <p:cNvSpPr/>
                <p:nvPr/>
              </p:nvSpPr>
              <p:spPr>
                <a:xfrm>
                  <a:off x="1296133" y="6262675"/>
                  <a:ext cx="647660" cy="701676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1" name="フリーフォーム 490"/>
                <p:cNvSpPr/>
                <p:nvPr/>
              </p:nvSpPr>
              <p:spPr>
                <a:xfrm>
                  <a:off x="1877122" y="6305538"/>
                  <a:ext cx="373039" cy="590545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2" name="フリーフォーム 491"/>
                <p:cNvSpPr/>
                <p:nvPr/>
              </p:nvSpPr>
              <p:spPr>
                <a:xfrm>
                  <a:off x="1258034" y="6672250"/>
                  <a:ext cx="461935" cy="466721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3" name="フリーフォーム 492"/>
                <p:cNvSpPr/>
                <p:nvPr/>
              </p:nvSpPr>
              <p:spPr>
                <a:xfrm>
                  <a:off x="1273908" y="7105633"/>
                  <a:ext cx="574637" cy="463546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4" name="フリーフォーム 493"/>
                <p:cNvSpPr/>
                <p:nvPr/>
              </p:nvSpPr>
              <p:spPr>
                <a:xfrm>
                  <a:off x="2000937" y="6797658"/>
                  <a:ext cx="95243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5" name="フリーフォーム 494"/>
                <p:cNvSpPr/>
                <p:nvPr/>
              </p:nvSpPr>
              <p:spPr>
                <a:xfrm>
                  <a:off x="1616785" y="6773850"/>
                  <a:ext cx="419075" cy="371471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6" name="フリーフォーム 495"/>
                <p:cNvSpPr/>
                <p:nvPr/>
              </p:nvSpPr>
              <p:spPr>
                <a:xfrm>
                  <a:off x="1896172" y="6862751"/>
                  <a:ext cx="382566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7" name="フリーフォーム 496"/>
                <p:cNvSpPr/>
                <p:nvPr/>
              </p:nvSpPr>
              <p:spPr>
                <a:xfrm>
                  <a:off x="1419948" y="7034197"/>
                  <a:ext cx="582579" cy="776287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8" name="フリーフォーム 497"/>
                <p:cNvSpPr/>
                <p:nvPr/>
              </p:nvSpPr>
              <p:spPr>
                <a:xfrm>
                  <a:off x="9968109" y="601664"/>
                  <a:ext cx="1044509" cy="1450974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499" name="フリーフォーム 498"/>
                <p:cNvSpPr/>
                <p:nvPr/>
              </p:nvSpPr>
              <p:spPr>
                <a:xfrm>
                  <a:off x="9798259" y="1066801"/>
                  <a:ext cx="376215" cy="642939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0" name="フリーフォーム 499"/>
                <p:cNvSpPr/>
                <p:nvPr/>
              </p:nvSpPr>
              <p:spPr>
                <a:xfrm>
                  <a:off x="9493476" y="1485893"/>
                  <a:ext cx="238112" cy="300042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1" name="フリーフォーム 500"/>
                <p:cNvSpPr/>
                <p:nvPr/>
              </p:nvSpPr>
              <p:spPr>
                <a:xfrm>
                  <a:off x="9750637" y="1606549"/>
                  <a:ext cx="109531" cy="179386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2" name="フリーフォーム 501"/>
                <p:cNvSpPr/>
                <p:nvPr/>
              </p:nvSpPr>
              <p:spPr>
                <a:xfrm>
                  <a:off x="9793498" y="1904993"/>
                  <a:ext cx="595277" cy="381002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3" name="フリーフォーム 502"/>
                <p:cNvSpPr/>
                <p:nvPr/>
              </p:nvSpPr>
              <p:spPr>
                <a:xfrm>
                  <a:off x="8829942" y="2281236"/>
                  <a:ext cx="325418" cy="414334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4" name="フリーフォーム 503"/>
                <p:cNvSpPr/>
                <p:nvPr/>
              </p:nvSpPr>
              <p:spPr>
                <a:xfrm>
                  <a:off x="9239490" y="1604958"/>
                  <a:ext cx="139688" cy="90485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5" name="フリーフォーム 504"/>
                <p:cNvSpPr/>
                <p:nvPr/>
              </p:nvSpPr>
              <p:spPr>
                <a:xfrm>
                  <a:off x="9245842" y="1733548"/>
                  <a:ext cx="107941" cy="138114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6" name="フリーフォーム 505"/>
                <p:cNvSpPr/>
                <p:nvPr/>
              </p:nvSpPr>
              <p:spPr>
                <a:xfrm>
                  <a:off x="9544273" y="1973261"/>
                  <a:ext cx="234936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7" name="フリーフォーム 506"/>
                <p:cNvSpPr/>
                <p:nvPr/>
              </p:nvSpPr>
              <p:spPr>
                <a:xfrm>
                  <a:off x="9787146" y="2130424"/>
                  <a:ext cx="115883" cy="141288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8" name="フリーフォーム 507"/>
                <p:cNvSpPr/>
                <p:nvPr/>
              </p:nvSpPr>
              <p:spPr>
                <a:xfrm>
                  <a:off x="8906141" y="1838323"/>
                  <a:ext cx="244458" cy="258762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09" name="フリーフォーム 508"/>
                <p:cNvSpPr/>
                <p:nvPr/>
              </p:nvSpPr>
              <p:spPr>
                <a:xfrm>
                  <a:off x="9077577" y="1944681"/>
                  <a:ext cx="439710" cy="361946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0" name="フリーフォーム 509"/>
                <p:cNvSpPr/>
                <p:nvPr/>
              </p:nvSpPr>
              <p:spPr>
                <a:xfrm>
                  <a:off x="9822069" y="1804984"/>
                  <a:ext cx="103180" cy="44454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1" name="フリーフォーム 510"/>
                <p:cNvSpPr/>
                <p:nvPr/>
              </p:nvSpPr>
              <p:spPr>
                <a:xfrm>
                  <a:off x="9844295" y="2335208"/>
                  <a:ext cx="185724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2" name="フリーフォーム 511"/>
                <p:cNvSpPr/>
                <p:nvPr/>
              </p:nvSpPr>
              <p:spPr>
                <a:xfrm>
                  <a:off x="10336392" y="2401885"/>
                  <a:ext cx="160328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3" name="フリーフォーム 512"/>
                <p:cNvSpPr/>
                <p:nvPr/>
              </p:nvSpPr>
              <p:spPr>
                <a:xfrm>
                  <a:off x="9617295" y="2359022"/>
                  <a:ext cx="193661" cy="328615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4" name="フリーフォーム 513"/>
                <p:cNvSpPr/>
                <p:nvPr/>
              </p:nvSpPr>
              <p:spPr>
                <a:xfrm>
                  <a:off x="9072815" y="2409819"/>
                  <a:ext cx="592101" cy="585786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5" name="フリーフォーム 514"/>
                <p:cNvSpPr/>
                <p:nvPr/>
              </p:nvSpPr>
              <p:spPr>
                <a:xfrm>
                  <a:off x="7420331" y="2700329"/>
                  <a:ext cx="1271509" cy="1362073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6" name="フリーフォーム 515"/>
                <p:cNvSpPr/>
                <p:nvPr/>
              </p:nvSpPr>
              <p:spPr>
                <a:xfrm>
                  <a:off x="8310863" y="2657473"/>
                  <a:ext cx="2876372" cy="2105022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7" name="フリーフォーム 516"/>
                <p:cNvSpPr/>
                <p:nvPr/>
              </p:nvSpPr>
              <p:spPr>
                <a:xfrm>
                  <a:off x="11077704" y="4257669"/>
                  <a:ext cx="219062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8" name="フリーフォーム 517"/>
                <p:cNvSpPr/>
                <p:nvPr/>
              </p:nvSpPr>
              <p:spPr>
                <a:xfrm>
                  <a:off x="8853753" y="4381493"/>
                  <a:ext cx="1990605" cy="1123951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19" name="フリーフォーム 518"/>
                <p:cNvSpPr/>
                <p:nvPr/>
              </p:nvSpPr>
              <p:spPr>
                <a:xfrm>
                  <a:off x="7339371" y="3976683"/>
                  <a:ext cx="319066" cy="195260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0" name="フリーフォーム 519"/>
                <p:cNvSpPr/>
                <p:nvPr/>
              </p:nvSpPr>
              <p:spPr>
                <a:xfrm>
                  <a:off x="9129964" y="5195877"/>
                  <a:ext cx="1004825" cy="719134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1" name="フリーフォーム 520"/>
                <p:cNvSpPr/>
                <p:nvPr/>
              </p:nvSpPr>
              <p:spPr>
                <a:xfrm>
                  <a:off x="9939537" y="5786422"/>
                  <a:ext cx="144455" cy="180977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2" name="フリーフォーム 521"/>
                <p:cNvSpPr/>
                <p:nvPr/>
              </p:nvSpPr>
              <p:spPr>
                <a:xfrm>
                  <a:off x="10215743" y="5587988"/>
                  <a:ext cx="344467" cy="131764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3" name="フリーフォーム 522"/>
                <p:cNvSpPr/>
                <p:nvPr/>
              </p:nvSpPr>
              <p:spPr>
                <a:xfrm>
                  <a:off x="10539576" y="5729276"/>
                  <a:ext cx="123820" cy="71436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4" name="フリーフォーム 523"/>
                <p:cNvSpPr/>
                <p:nvPr/>
              </p:nvSpPr>
              <p:spPr>
                <a:xfrm>
                  <a:off x="10634818" y="5719752"/>
                  <a:ext cx="142864" cy="76202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5" name="フリーフォーム 524"/>
                <p:cNvSpPr/>
                <p:nvPr/>
              </p:nvSpPr>
              <p:spPr>
                <a:xfrm>
                  <a:off x="10782449" y="5759440"/>
                  <a:ext cx="73022" cy="41279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6" name="フリーフォーム 525"/>
                <p:cNvSpPr/>
                <p:nvPr/>
              </p:nvSpPr>
              <p:spPr>
                <a:xfrm>
                  <a:off x="10069709" y="5867390"/>
                  <a:ext cx="180963" cy="125415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7" name="フリーフォーム 526"/>
                <p:cNvSpPr/>
                <p:nvPr/>
              </p:nvSpPr>
              <p:spPr>
                <a:xfrm>
                  <a:off x="10022082" y="5921368"/>
                  <a:ext cx="107941" cy="80960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8" name="フリーフォーム 527"/>
                <p:cNvSpPr/>
                <p:nvPr/>
              </p:nvSpPr>
              <p:spPr>
                <a:xfrm>
                  <a:off x="10110978" y="5902312"/>
                  <a:ext cx="138103" cy="166687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29" name="フリーフォーム 528"/>
                <p:cNvSpPr/>
                <p:nvPr/>
              </p:nvSpPr>
              <p:spPr>
                <a:xfrm>
                  <a:off x="10155424" y="6064240"/>
                  <a:ext cx="126990" cy="100016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0" name="フリーフォーム 529"/>
                <p:cNvSpPr/>
                <p:nvPr/>
              </p:nvSpPr>
              <p:spPr>
                <a:xfrm>
                  <a:off x="10277653" y="6107096"/>
                  <a:ext cx="206364" cy="104775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1" name="フリーフォーム 530"/>
                <p:cNvSpPr/>
                <p:nvPr/>
              </p:nvSpPr>
              <p:spPr>
                <a:xfrm>
                  <a:off x="10391945" y="6024552"/>
                  <a:ext cx="401616" cy="547682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2" name="フリーフォーム 531"/>
                <p:cNvSpPr/>
                <p:nvPr/>
              </p:nvSpPr>
              <p:spPr>
                <a:xfrm>
                  <a:off x="10322099" y="6402372"/>
                  <a:ext cx="214301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3" name="フリーフォーム 532"/>
                <p:cNvSpPr/>
                <p:nvPr/>
              </p:nvSpPr>
              <p:spPr>
                <a:xfrm>
                  <a:off x="10322099" y="6483333"/>
                  <a:ext cx="428597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4" name="フリーフォーム 533"/>
                <p:cNvSpPr/>
                <p:nvPr/>
              </p:nvSpPr>
              <p:spPr>
                <a:xfrm>
                  <a:off x="10596724" y="6026136"/>
                  <a:ext cx="433358" cy="417509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5" name="フリーフォーム 534"/>
                <p:cNvSpPr/>
                <p:nvPr/>
              </p:nvSpPr>
              <p:spPr>
                <a:xfrm>
                  <a:off x="10996750" y="6169015"/>
                  <a:ext cx="157153" cy="241298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6" name="フリーフォーム 535"/>
                <p:cNvSpPr/>
                <p:nvPr/>
              </p:nvSpPr>
              <p:spPr>
                <a:xfrm>
                  <a:off x="11107866" y="6245217"/>
                  <a:ext cx="141279" cy="166687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7" name="フリーフォーム 536"/>
                <p:cNvSpPr/>
                <p:nvPr/>
              </p:nvSpPr>
              <p:spPr>
                <a:xfrm>
                  <a:off x="11222159" y="6262675"/>
                  <a:ext cx="112707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8" name="フリーフォーム 537"/>
                <p:cNvSpPr/>
                <p:nvPr/>
              </p:nvSpPr>
              <p:spPr>
                <a:xfrm>
                  <a:off x="10511004" y="7119923"/>
                  <a:ext cx="257161" cy="1787523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39" name="フリーフォーム 538"/>
                <p:cNvSpPr/>
                <p:nvPr/>
              </p:nvSpPr>
              <p:spPr>
                <a:xfrm>
                  <a:off x="10582436" y="7292959"/>
                  <a:ext cx="639723" cy="1617661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0" name="フリーフォーム 539"/>
                <p:cNvSpPr/>
                <p:nvPr/>
              </p:nvSpPr>
              <p:spPr>
                <a:xfrm>
                  <a:off x="10703080" y="6819888"/>
                  <a:ext cx="422251" cy="501651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1" name="フリーフォーム 540"/>
                <p:cNvSpPr/>
                <p:nvPr/>
              </p:nvSpPr>
              <p:spPr>
                <a:xfrm>
                  <a:off x="10931664" y="7192950"/>
                  <a:ext cx="288909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2" name="フリーフォーム 541"/>
                <p:cNvSpPr/>
                <p:nvPr/>
              </p:nvSpPr>
              <p:spPr>
                <a:xfrm>
                  <a:off x="11068182" y="7619983"/>
                  <a:ext cx="190485" cy="219074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3" name="フリーフォーム 542"/>
                <p:cNvSpPr/>
                <p:nvPr/>
              </p:nvSpPr>
              <p:spPr>
                <a:xfrm>
                  <a:off x="10579260" y="6288073"/>
                  <a:ext cx="1309608" cy="1489072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4" name="フリーフォーム 543"/>
                <p:cNvSpPr/>
                <p:nvPr/>
              </p:nvSpPr>
              <p:spPr>
                <a:xfrm>
                  <a:off x="2897821" y="1168394"/>
                  <a:ext cx="98418" cy="119065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5" name="フリーフォーム 544"/>
                <p:cNvSpPr/>
                <p:nvPr/>
              </p:nvSpPr>
              <p:spPr>
                <a:xfrm>
                  <a:off x="3029572" y="1096958"/>
                  <a:ext cx="58734" cy="128589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6" name="フリーフォーム 545"/>
                <p:cNvSpPr/>
                <p:nvPr/>
              </p:nvSpPr>
              <p:spPr>
                <a:xfrm>
                  <a:off x="2774001" y="1271585"/>
                  <a:ext cx="119053" cy="87310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7" name="フリーフォーム 546"/>
                <p:cNvSpPr/>
                <p:nvPr/>
              </p:nvSpPr>
              <p:spPr>
                <a:xfrm>
                  <a:off x="2467633" y="1173160"/>
                  <a:ext cx="173026" cy="161921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8" name="フリーフォーム 547"/>
                <p:cNvSpPr/>
                <p:nvPr/>
              </p:nvSpPr>
              <p:spPr>
                <a:xfrm>
                  <a:off x="2748605" y="1019165"/>
                  <a:ext cx="92072" cy="80961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49" name="フリーフォーム 548"/>
                <p:cNvSpPr/>
                <p:nvPr/>
              </p:nvSpPr>
              <p:spPr>
                <a:xfrm>
                  <a:off x="2724789" y="1125531"/>
                  <a:ext cx="149216" cy="104775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0" name="フリーフォーム 549"/>
                <p:cNvSpPr/>
                <p:nvPr/>
              </p:nvSpPr>
              <p:spPr>
                <a:xfrm>
                  <a:off x="2410479" y="1176335"/>
                  <a:ext cx="92072" cy="104775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51" name="フリーフォーム 550"/>
                <p:cNvSpPr/>
                <p:nvPr/>
              </p:nvSpPr>
              <p:spPr>
                <a:xfrm>
                  <a:off x="2653357" y="1277935"/>
                  <a:ext cx="63495" cy="71436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359" name="テキスト ボックス 358"/>
              <p:cNvSpPr txBox="1"/>
              <p:nvPr/>
            </p:nvSpPr>
            <p:spPr>
              <a:xfrm>
                <a:off x="4648502" y="2796937"/>
                <a:ext cx="1452114" cy="223829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WORLD</a:t>
                </a: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　</a:t>
                </a: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322" name="グループ化 321"/>
            <p:cNvGrpSpPr/>
            <p:nvPr/>
          </p:nvGrpSpPr>
          <p:grpSpPr>
            <a:xfrm>
              <a:off x="6568572" y="601237"/>
              <a:ext cx="371356" cy="736703"/>
              <a:chOff x="6482724" y="5293287"/>
              <a:chExt cx="593730" cy="1177854"/>
            </a:xfrm>
          </p:grpSpPr>
          <p:sp>
            <p:nvSpPr>
              <p:cNvPr id="343" name="星 24 342"/>
              <p:cNvSpPr/>
              <p:nvPr/>
            </p:nvSpPr>
            <p:spPr>
              <a:xfrm>
                <a:off x="6534475" y="5319475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4" name="円/楕円 628"/>
              <p:cNvSpPr/>
              <p:nvPr/>
            </p:nvSpPr>
            <p:spPr>
              <a:xfrm rot="900000" flipH="1">
                <a:off x="6953429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5" name="円/楕円 629"/>
              <p:cNvSpPr/>
              <p:nvPr/>
            </p:nvSpPr>
            <p:spPr>
              <a:xfrm rot="20700000">
                <a:off x="6528990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6" name="台形 345"/>
              <p:cNvSpPr/>
              <p:nvPr/>
            </p:nvSpPr>
            <p:spPr>
              <a:xfrm>
                <a:off x="6694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7" name="円/楕円 551"/>
              <p:cNvSpPr/>
              <p:nvPr/>
            </p:nvSpPr>
            <p:spPr>
              <a:xfrm>
                <a:off x="6577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8" name="角丸四角形 347"/>
              <p:cNvSpPr/>
              <p:nvPr/>
            </p:nvSpPr>
            <p:spPr>
              <a:xfrm>
                <a:off x="6654488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9" name="角丸四角形 348"/>
              <p:cNvSpPr/>
              <p:nvPr/>
            </p:nvSpPr>
            <p:spPr>
              <a:xfrm>
                <a:off x="6852804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0" name="台形 349"/>
              <p:cNvSpPr/>
              <p:nvPr/>
            </p:nvSpPr>
            <p:spPr>
              <a:xfrm rot="10800000">
                <a:off x="661153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1" name="台形 350"/>
              <p:cNvSpPr/>
              <p:nvPr/>
            </p:nvSpPr>
            <p:spPr>
              <a:xfrm rot="10800000" flipV="1">
                <a:off x="673491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2" name="台形 351"/>
              <p:cNvSpPr/>
              <p:nvPr/>
            </p:nvSpPr>
            <p:spPr>
              <a:xfrm rot="10800000">
                <a:off x="673491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3" name="フリーフォーム 352"/>
              <p:cNvSpPr/>
              <p:nvPr/>
            </p:nvSpPr>
            <p:spPr>
              <a:xfrm rot="10800000">
                <a:off x="661153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4" name="フリーフォーム 353"/>
              <p:cNvSpPr/>
              <p:nvPr/>
            </p:nvSpPr>
            <p:spPr>
              <a:xfrm>
                <a:off x="648272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5" name="フリーフォーム 354"/>
              <p:cNvSpPr/>
              <p:nvPr/>
            </p:nvSpPr>
            <p:spPr>
              <a:xfrm flipH="1">
                <a:off x="658630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56" name="フリーフォーム 355"/>
              <p:cNvSpPr/>
              <p:nvPr/>
            </p:nvSpPr>
            <p:spPr>
              <a:xfrm>
                <a:off x="671692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23" name="グループ化 322"/>
            <p:cNvGrpSpPr/>
            <p:nvPr/>
          </p:nvGrpSpPr>
          <p:grpSpPr>
            <a:xfrm>
              <a:off x="5888054" y="1326559"/>
              <a:ext cx="1734797" cy="133843"/>
              <a:chOff x="528092" y="2093507"/>
              <a:chExt cx="3044281" cy="245674"/>
            </a:xfrm>
          </p:grpSpPr>
          <p:sp>
            <p:nvSpPr>
              <p:cNvPr id="340" name="正方形/長方形 33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1" name="正方形/長方形 340"/>
              <p:cNvSpPr/>
              <p:nvPr/>
            </p:nvSpPr>
            <p:spPr>
              <a:xfrm>
                <a:off x="528092" y="2216853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42" name="台形 341"/>
              <p:cNvSpPr/>
              <p:nvPr/>
            </p:nvSpPr>
            <p:spPr>
              <a:xfrm>
                <a:off x="529066" y="209350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324" name="グループ化 323"/>
            <p:cNvGrpSpPr/>
            <p:nvPr/>
          </p:nvGrpSpPr>
          <p:grpSpPr>
            <a:xfrm>
              <a:off x="6633144" y="1296307"/>
              <a:ext cx="226220" cy="63116"/>
              <a:chOff x="1004462" y="1453438"/>
              <a:chExt cx="361685" cy="100911"/>
            </a:xfrm>
          </p:grpSpPr>
          <p:grpSp>
            <p:nvGrpSpPr>
              <p:cNvPr id="328" name="グループ化 327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335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6" name="角丸四角形 335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7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8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9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329" name="グループ化 328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330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1" name="角丸四角形 330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2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3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334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325" name="グループ化 324"/>
            <p:cNvGrpSpPr/>
            <p:nvPr/>
          </p:nvGrpSpPr>
          <p:grpSpPr>
            <a:xfrm>
              <a:off x="6446953" y="1038931"/>
              <a:ext cx="636306" cy="322968"/>
              <a:chOff x="706776" y="1041940"/>
              <a:chExt cx="1017338" cy="516367"/>
            </a:xfrm>
          </p:grpSpPr>
          <p:sp>
            <p:nvSpPr>
              <p:cNvPr id="326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327" name="片側の 2 つの角を丸めた四角形 590"/>
              <p:cNvSpPr/>
              <p:nvPr/>
            </p:nvSpPr>
            <p:spPr>
              <a:xfrm rot="18900000" flipH="1">
                <a:off x="120774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52" name="グループ化 551"/>
          <p:cNvGrpSpPr/>
          <p:nvPr/>
        </p:nvGrpSpPr>
        <p:grpSpPr>
          <a:xfrm>
            <a:off x="7812723" y="1088740"/>
            <a:ext cx="1734242" cy="1150205"/>
            <a:chOff x="7724719" y="310197"/>
            <a:chExt cx="1734242" cy="1150205"/>
          </a:xfrm>
        </p:grpSpPr>
        <p:grpSp>
          <p:nvGrpSpPr>
            <p:cNvPr id="553" name="グループ化 552"/>
            <p:cNvGrpSpPr/>
            <p:nvPr/>
          </p:nvGrpSpPr>
          <p:grpSpPr>
            <a:xfrm>
              <a:off x="7762848" y="310197"/>
              <a:ext cx="1657985" cy="1081445"/>
              <a:chOff x="529065" y="4727141"/>
              <a:chExt cx="3043308" cy="1985043"/>
            </a:xfrm>
          </p:grpSpPr>
          <p:sp>
            <p:nvSpPr>
              <p:cNvPr id="586" name="正方形/長方形 585"/>
              <p:cNvSpPr/>
              <p:nvPr/>
            </p:nvSpPr>
            <p:spPr>
              <a:xfrm>
                <a:off x="529065" y="4727141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70AD47">
                      <a:lumMod val="75000"/>
                    </a:srgbClr>
                  </a:gs>
                  <a:gs pos="100000">
                    <a:srgbClr val="70AD47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7" name="正方形/長方形 586"/>
              <p:cNvSpPr/>
              <p:nvPr/>
            </p:nvSpPr>
            <p:spPr>
              <a:xfrm>
                <a:off x="1643551" y="4897723"/>
                <a:ext cx="1787216" cy="1027948"/>
              </a:xfrm>
              <a:prstGeom prst="rect">
                <a:avLst/>
              </a:prstGeom>
              <a:pattFill prst="dkHorz">
                <a:fgClr>
                  <a:srgbClr val="70AD47">
                    <a:lumMod val="20000"/>
                    <a:lumOff val="8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8" name="テキスト ボックス 587"/>
              <p:cNvSpPr txBox="1"/>
              <p:nvPr/>
            </p:nvSpPr>
            <p:spPr>
              <a:xfrm>
                <a:off x="684058" y="4904943"/>
                <a:ext cx="810678" cy="358122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速報</a:t>
                </a:r>
              </a:p>
            </p:txBody>
          </p:sp>
        </p:grpSp>
        <p:grpSp>
          <p:nvGrpSpPr>
            <p:cNvPr id="554" name="グループ化 553"/>
            <p:cNvGrpSpPr/>
            <p:nvPr/>
          </p:nvGrpSpPr>
          <p:grpSpPr>
            <a:xfrm>
              <a:off x="7956439" y="578949"/>
              <a:ext cx="371356" cy="758991"/>
              <a:chOff x="8421526" y="5257652"/>
              <a:chExt cx="593730" cy="1213489"/>
            </a:xfrm>
          </p:grpSpPr>
          <p:sp>
            <p:nvSpPr>
              <p:cNvPr id="575" name="涙形 574"/>
              <p:cNvSpPr/>
              <p:nvPr/>
            </p:nvSpPr>
            <p:spPr>
              <a:xfrm rot="15300000">
                <a:off x="8485013" y="5257652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6" name="円/楕円 632"/>
              <p:cNvSpPr/>
              <p:nvPr/>
            </p:nvSpPr>
            <p:spPr>
              <a:xfrm rot="900000" flipH="1">
                <a:off x="8887605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7" name="円/楕円 633"/>
              <p:cNvSpPr/>
              <p:nvPr/>
            </p:nvSpPr>
            <p:spPr>
              <a:xfrm rot="20700000">
                <a:off x="8463166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8" name="台形 577"/>
              <p:cNvSpPr/>
              <p:nvPr/>
            </p:nvSpPr>
            <p:spPr>
              <a:xfrm>
                <a:off x="8625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9" name="台形 578"/>
              <p:cNvSpPr/>
              <p:nvPr/>
            </p:nvSpPr>
            <p:spPr>
              <a:xfrm rot="10800000">
                <a:off x="8550332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0" name="円/楕円 586"/>
              <p:cNvSpPr/>
              <p:nvPr/>
            </p:nvSpPr>
            <p:spPr>
              <a:xfrm>
                <a:off x="8508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1" name="フリーフォーム 580"/>
              <p:cNvSpPr/>
              <p:nvPr/>
            </p:nvSpPr>
            <p:spPr>
              <a:xfrm>
                <a:off x="8421526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377646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79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79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2" name="フリーフォーム 581"/>
              <p:cNvSpPr/>
              <p:nvPr/>
            </p:nvSpPr>
            <p:spPr>
              <a:xfrm rot="10800000">
                <a:off x="8550332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3" name="フリーフォーム 582"/>
              <p:cNvSpPr/>
              <p:nvPr/>
            </p:nvSpPr>
            <p:spPr>
              <a:xfrm flipH="1">
                <a:off x="8503246" y="5822877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4" name="角丸四角形 583"/>
              <p:cNvSpPr/>
              <p:nvPr/>
            </p:nvSpPr>
            <p:spPr>
              <a:xfrm>
                <a:off x="8588664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85" name="角丸四角形 584"/>
              <p:cNvSpPr/>
              <p:nvPr/>
            </p:nvSpPr>
            <p:spPr>
              <a:xfrm>
                <a:off x="8786980" y="5473468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5" name="グループ化 554"/>
            <p:cNvGrpSpPr/>
            <p:nvPr/>
          </p:nvGrpSpPr>
          <p:grpSpPr>
            <a:xfrm>
              <a:off x="7724719" y="1326179"/>
              <a:ext cx="1734242" cy="134223"/>
              <a:chOff x="529065" y="2096411"/>
              <a:chExt cx="3043308" cy="246372"/>
            </a:xfrm>
          </p:grpSpPr>
          <p:sp>
            <p:nvSpPr>
              <p:cNvPr id="572" name="正方形/長方形 571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3" name="正方形/長方形 572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74" name="台形 573"/>
              <p:cNvSpPr/>
              <p:nvPr/>
            </p:nvSpPr>
            <p:spPr>
              <a:xfrm>
                <a:off x="529066" y="2096411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56" name="グループ化 555"/>
            <p:cNvGrpSpPr/>
            <p:nvPr/>
          </p:nvGrpSpPr>
          <p:grpSpPr>
            <a:xfrm>
              <a:off x="8017714" y="1295642"/>
              <a:ext cx="226220" cy="63116"/>
              <a:chOff x="1004462" y="1453438"/>
              <a:chExt cx="361685" cy="100911"/>
            </a:xfrm>
          </p:grpSpPr>
          <p:grpSp>
            <p:nvGrpSpPr>
              <p:cNvPr id="560" name="グループ化 559"/>
              <p:cNvGrpSpPr/>
              <p:nvPr/>
            </p:nvGrpSpPr>
            <p:grpSpPr>
              <a:xfrm>
                <a:off x="1004462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567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8" name="角丸四角形 567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9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0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71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grpSp>
            <p:nvGrpSpPr>
              <p:cNvPr id="561" name="グループ化 560"/>
              <p:cNvGrpSpPr/>
              <p:nvPr/>
            </p:nvGrpSpPr>
            <p:grpSpPr>
              <a:xfrm flipH="1">
                <a:off x="1138647" y="1453438"/>
                <a:ext cx="227500" cy="100911"/>
                <a:chOff x="1654584" y="1453438"/>
                <a:chExt cx="227500" cy="100911"/>
              </a:xfrm>
            </p:grpSpPr>
            <p:sp>
              <p:nvSpPr>
                <p:cNvPr id="562" name="角丸四角形 416"/>
                <p:cNvSpPr/>
                <p:nvPr/>
              </p:nvSpPr>
              <p:spPr>
                <a:xfrm rot="19942442">
                  <a:off x="1693503" y="1453438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3" name="角丸四角形 562"/>
                <p:cNvSpPr/>
                <p:nvPr/>
              </p:nvSpPr>
              <p:spPr>
                <a:xfrm>
                  <a:off x="1654584" y="1457306"/>
                  <a:ext cx="159850" cy="9704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4" name="角丸四角形 416"/>
                <p:cNvSpPr/>
                <p:nvPr/>
              </p:nvSpPr>
              <p:spPr>
                <a:xfrm>
                  <a:off x="1739088" y="145909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5" name="角丸四角形 416"/>
                <p:cNvSpPr/>
                <p:nvPr/>
              </p:nvSpPr>
              <p:spPr>
                <a:xfrm>
                  <a:off x="1763456" y="1485769"/>
                  <a:ext cx="118628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0 w 118628"/>
                    <a:gd name="connsiteY0" fmla="*/ 0 h 45720"/>
                    <a:gd name="connsiteX1" fmla="*/ 95768 w 118628"/>
                    <a:gd name="connsiteY1" fmla="*/ 0 h 45720"/>
                    <a:gd name="connsiteX2" fmla="*/ 118628 w 118628"/>
                    <a:gd name="connsiteY2" fmla="*/ 22860 h 45720"/>
                    <a:gd name="connsiteX3" fmla="*/ 118627 w 118628"/>
                    <a:gd name="connsiteY3" fmla="*/ 22860 h 45720"/>
                    <a:gd name="connsiteX4" fmla="*/ 95767 w 118628"/>
                    <a:gd name="connsiteY4" fmla="*/ 45720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8628" h="45720">
                      <a:moveTo>
                        <a:pt x="0" y="0"/>
                      </a:moveTo>
                      <a:lnTo>
                        <a:pt x="95768" y="0"/>
                      </a:lnTo>
                      <a:cubicBezTo>
                        <a:pt x="108393" y="0"/>
                        <a:pt x="118628" y="10235"/>
                        <a:pt x="118628" y="22860"/>
                      </a:cubicBezTo>
                      <a:lnTo>
                        <a:pt x="118627" y="22860"/>
                      </a:lnTo>
                      <a:cubicBezTo>
                        <a:pt x="118627" y="35485"/>
                        <a:pt x="108392" y="45720"/>
                        <a:pt x="95767" y="45720"/>
                      </a:cubicBez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566" name="角丸四角形 416"/>
                <p:cNvSpPr/>
                <p:nvPr/>
              </p:nvSpPr>
              <p:spPr>
                <a:xfrm>
                  <a:off x="1729582" y="1508629"/>
                  <a:ext cx="131963" cy="45720"/>
                </a:xfrm>
                <a:custGeom>
                  <a:avLst/>
                  <a:gdLst>
                    <a:gd name="connsiteX0" fmla="*/ 0 w 154822"/>
                    <a:gd name="connsiteY0" fmla="*/ 22860 h 45719"/>
                    <a:gd name="connsiteX1" fmla="*/ 22860 w 154822"/>
                    <a:gd name="connsiteY1" fmla="*/ 0 h 45719"/>
                    <a:gd name="connsiteX2" fmla="*/ 131963 w 154822"/>
                    <a:gd name="connsiteY2" fmla="*/ 0 h 45719"/>
                    <a:gd name="connsiteX3" fmla="*/ 154823 w 154822"/>
                    <a:gd name="connsiteY3" fmla="*/ 22860 h 45719"/>
                    <a:gd name="connsiteX4" fmla="*/ 154822 w 154822"/>
                    <a:gd name="connsiteY4" fmla="*/ 22860 h 45719"/>
                    <a:gd name="connsiteX5" fmla="*/ 131962 w 154822"/>
                    <a:gd name="connsiteY5" fmla="*/ 45720 h 45719"/>
                    <a:gd name="connsiteX6" fmla="*/ 22860 w 154822"/>
                    <a:gd name="connsiteY6" fmla="*/ 45719 h 45719"/>
                    <a:gd name="connsiteX7" fmla="*/ 0 w 154822"/>
                    <a:gd name="connsiteY7" fmla="*/ 22859 h 45719"/>
                    <a:gd name="connsiteX8" fmla="*/ 0 w 154822"/>
                    <a:gd name="connsiteY8" fmla="*/ 22860 h 45719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0 w 154823"/>
                    <a:gd name="connsiteY7" fmla="*/ 22859 h 114300"/>
                    <a:gd name="connsiteX8" fmla="*/ 91440 w 154823"/>
                    <a:gd name="connsiteY8" fmla="*/ 114300 h 114300"/>
                    <a:gd name="connsiteX0" fmla="*/ 0 w 154823"/>
                    <a:gd name="connsiteY0" fmla="*/ 22860 h 114300"/>
                    <a:gd name="connsiteX1" fmla="*/ 22860 w 154823"/>
                    <a:gd name="connsiteY1" fmla="*/ 0 h 114300"/>
                    <a:gd name="connsiteX2" fmla="*/ 131963 w 154823"/>
                    <a:gd name="connsiteY2" fmla="*/ 0 h 114300"/>
                    <a:gd name="connsiteX3" fmla="*/ 154823 w 154823"/>
                    <a:gd name="connsiteY3" fmla="*/ 22860 h 114300"/>
                    <a:gd name="connsiteX4" fmla="*/ 154822 w 154823"/>
                    <a:gd name="connsiteY4" fmla="*/ 22860 h 114300"/>
                    <a:gd name="connsiteX5" fmla="*/ 131962 w 154823"/>
                    <a:gd name="connsiteY5" fmla="*/ 45720 h 114300"/>
                    <a:gd name="connsiteX6" fmla="*/ 22860 w 154823"/>
                    <a:gd name="connsiteY6" fmla="*/ 45719 h 114300"/>
                    <a:gd name="connsiteX7" fmla="*/ 91440 w 154823"/>
                    <a:gd name="connsiteY7" fmla="*/ 114300 h 114300"/>
                    <a:gd name="connsiteX0" fmla="*/ 0 w 154823"/>
                    <a:gd name="connsiteY0" fmla="*/ 22860 h 45720"/>
                    <a:gd name="connsiteX1" fmla="*/ 22860 w 154823"/>
                    <a:gd name="connsiteY1" fmla="*/ 0 h 45720"/>
                    <a:gd name="connsiteX2" fmla="*/ 131963 w 154823"/>
                    <a:gd name="connsiteY2" fmla="*/ 0 h 45720"/>
                    <a:gd name="connsiteX3" fmla="*/ 154823 w 154823"/>
                    <a:gd name="connsiteY3" fmla="*/ 22860 h 45720"/>
                    <a:gd name="connsiteX4" fmla="*/ 154822 w 154823"/>
                    <a:gd name="connsiteY4" fmla="*/ 22860 h 45720"/>
                    <a:gd name="connsiteX5" fmla="*/ 131962 w 154823"/>
                    <a:gd name="connsiteY5" fmla="*/ 45720 h 45720"/>
                    <a:gd name="connsiteX6" fmla="*/ 22860 w 154823"/>
                    <a:gd name="connsiteY6" fmla="*/ 45719 h 45720"/>
                    <a:gd name="connsiteX0" fmla="*/ 0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  <a:gd name="connsiteX0" fmla="*/ 13335 w 131963"/>
                    <a:gd name="connsiteY0" fmla="*/ 0 h 45720"/>
                    <a:gd name="connsiteX1" fmla="*/ 109103 w 131963"/>
                    <a:gd name="connsiteY1" fmla="*/ 0 h 45720"/>
                    <a:gd name="connsiteX2" fmla="*/ 131963 w 131963"/>
                    <a:gd name="connsiteY2" fmla="*/ 22860 h 45720"/>
                    <a:gd name="connsiteX3" fmla="*/ 131962 w 131963"/>
                    <a:gd name="connsiteY3" fmla="*/ 22860 h 45720"/>
                    <a:gd name="connsiteX4" fmla="*/ 109102 w 131963"/>
                    <a:gd name="connsiteY4" fmla="*/ 45720 h 45720"/>
                    <a:gd name="connsiteX5" fmla="*/ 0 w 131963"/>
                    <a:gd name="connsiteY5" fmla="*/ 45719 h 45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1963" h="45720">
                      <a:moveTo>
                        <a:pt x="13335" y="0"/>
                      </a:moveTo>
                      <a:lnTo>
                        <a:pt x="109103" y="0"/>
                      </a:lnTo>
                      <a:cubicBezTo>
                        <a:pt x="121728" y="0"/>
                        <a:pt x="131963" y="10235"/>
                        <a:pt x="131963" y="22860"/>
                      </a:cubicBezTo>
                      <a:lnTo>
                        <a:pt x="131962" y="22860"/>
                      </a:lnTo>
                      <a:cubicBezTo>
                        <a:pt x="131962" y="35485"/>
                        <a:pt x="121727" y="45720"/>
                        <a:pt x="109102" y="45720"/>
                      </a:cubicBezTo>
                      <a:lnTo>
                        <a:pt x="0" y="45719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57" name="グループ化 556"/>
            <p:cNvGrpSpPr/>
            <p:nvPr/>
          </p:nvGrpSpPr>
          <p:grpSpPr>
            <a:xfrm>
              <a:off x="7831523" y="1038265"/>
              <a:ext cx="640240" cy="322968"/>
              <a:chOff x="706776" y="1041940"/>
              <a:chExt cx="1023628" cy="516367"/>
            </a:xfrm>
          </p:grpSpPr>
          <p:sp>
            <p:nvSpPr>
              <p:cNvPr id="558" name="片側の 2 つの角を丸めた四角形 590"/>
              <p:cNvSpPr/>
              <p:nvPr/>
            </p:nvSpPr>
            <p:spPr>
              <a:xfrm rot="2700000">
                <a:off x="674850" y="1073866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59" name="片側の 2 つの角を丸めた四角形 590"/>
              <p:cNvSpPr/>
              <p:nvPr/>
            </p:nvSpPr>
            <p:spPr>
              <a:xfrm rot="18900000" flipH="1">
                <a:off x="1214037" y="1073865"/>
                <a:ext cx="516367" cy="452516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80173 w 516367"/>
                  <a:gd name="connsiteY0" fmla="*/ 149971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63288 w 516367"/>
                  <a:gd name="connsiteY1" fmla="*/ 307641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988"/>
                  <a:gd name="connsiteX1" fmla="*/ 250715 w 516367"/>
                  <a:gd name="connsiteY1" fmla="*/ 273516 h 451988"/>
                  <a:gd name="connsiteX2" fmla="*/ 483138 w 516367"/>
                  <a:gd name="connsiteY2" fmla="*/ 210474 h 451988"/>
                  <a:gd name="connsiteX3" fmla="*/ 516367 w 516367"/>
                  <a:gd name="connsiteY3" fmla="*/ 360121 h 451988"/>
                  <a:gd name="connsiteX4" fmla="*/ 221724 w 516367"/>
                  <a:gd name="connsiteY4" fmla="*/ 449728 h 451988"/>
                  <a:gd name="connsiteX5" fmla="*/ 132981 w 516367"/>
                  <a:gd name="connsiteY5" fmla="*/ 396909 h 451988"/>
                  <a:gd name="connsiteX6" fmla="*/ 132457 w 516367"/>
                  <a:gd name="connsiteY6" fmla="*/ 365422 h 451988"/>
                  <a:gd name="connsiteX7" fmla="*/ 0 w 516367"/>
                  <a:gd name="connsiteY7" fmla="*/ 0 h 451988"/>
                  <a:gd name="connsiteX0" fmla="*/ 217890 w 516367"/>
                  <a:gd name="connsiteY0" fmla="*/ 166136 h 451078"/>
                  <a:gd name="connsiteX1" fmla="*/ 250715 w 516367"/>
                  <a:gd name="connsiteY1" fmla="*/ 273516 h 451078"/>
                  <a:gd name="connsiteX2" fmla="*/ 483138 w 516367"/>
                  <a:gd name="connsiteY2" fmla="*/ 210474 h 451078"/>
                  <a:gd name="connsiteX3" fmla="*/ 516367 w 516367"/>
                  <a:gd name="connsiteY3" fmla="*/ 360121 h 451078"/>
                  <a:gd name="connsiteX4" fmla="*/ 221724 w 516367"/>
                  <a:gd name="connsiteY4" fmla="*/ 449728 h 451078"/>
                  <a:gd name="connsiteX5" fmla="*/ 132981 w 516367"/>
                  <a:gd name="connsiteY5" fmla="*/ 396909 h 451078"/>
                  <a:gd name="connsiteX6" fmla="*/ 118089 w 516367"/>
                  <a:gd name="connsiteY6" fmla="*/ 358237 h 451078"/>
                  <a:gd name="connsiteX7" fmla="*/ 0 w 516367"/>
                  <a:gd name="connsiteY7" fmla="*/ 0 h 451078"/>
                  <a:gd name="connsiteX0" fmla="*/ 217890 w 516367"/>
                  <a:gd name="connsiteY0" fmla="*/ 166136 h 452455"/>
                  <a:gd name="connsiteX1" fmla="*/ 250715 w 516367"/>
                  <a:gd name="connsiteY1" fmla="*/ 273516 h 452455"/>
                  <a:gd name="connsiteX2" fmla="*/ 483138 w 516367"/>
                  <a:gd name="connsiteY2" fmla="*/ 210474 h 452455"/>
                  <a:gd name="connsiteX3" fmla="*/ 516367 w 516367"/>
                  <a:gd name="connsiteY3" fmla="*/ 360121 h 452455"/>
                  <a:gd name="connsiteX4" fmla="*/ 221724 w 516367"/>
                  <a:gd name="connsiteY4" fmla="*/ 449728 h 452455"/>
                  <a:gd name="connsiteX5" fmla="*/ 153187 w 516367"/>
                  <a:gd name="connsiteY5" fmla="*/ 425197 h 452455"/>
                  <a:gd name="connsiteX6" fmla="*/ 118089 w 516367"/>
                  <a:gd name="connsiteY6" fmla="*/ 358237 h 452455"/>
                  <a:gd name="connsiteX7" fmla="*/ 0 w 516367"/>
                  <a:gd name="connsiteY7" fmla="*/ 0 h 452455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  <a:gd name="connsiteX0" fmla="*/ 217890 w 516367"/>
                  <a:gd name="connsiteY0" fmla="*/ 166136 h 452516"/>
                  <a:gd name="connsiteX1" fmla="*/ 250715 w 516367"/>
                  <a:gd name="connsiteY1" fmla="*/ 273516 h 452516"/>
                  <a:gd name="connsiteX2" fmla="*/ 483138 w 516367"/>
                  <a:gd name="connsiteY2" fmla="*/ 210474 h 452516"/>
                  <a:gd name="connsiteX3" fmla="*/ 516367 w 516367"/>
                  <a:gd name="connsiteY3" fmla="*/ 360121 h 452516"/>
                  <a:gd name="connsiteX4" fmla="*/ 221724 w 516367"/>
                  <a:gd name="connsiteY4" fmla="*/ 449728 h 452516"/>
                  <a:gd name="connsiteX5" fmla="*/ 153187 w 516367"/>
                  <a:gd name="connsiteY5" fmla="*/ 425197 h 452516"/>
                  <a:gd name="connsiteX6" fmla="*/ 114048 w 516367"/>
                  <a:gd name="connsiteY6" fmla="*/ 354196 h 452516"/>
                  <a:gd name="connsiteX7" fmla="*/ 0 w 516367"/>
                  <a:gd name="connsiteY7" fmla="*/ 0 h 4525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16367" h="452516">
                    <a:moveTo>
                      <a:pt x="217890" y="166136"/>
                    </a:moveTo>
                    <a:lnTo>
                      <a:pt x="250715" y="273516"/>
                    </a:lnTo>
                    <a:lnTo>
                      <a:pt x="483138" y="210474"/>
                    </a:lnTo>
                    <a:lnTo>
                      <a:pt x="516367" y="360121"/>
                    </a:lnTo>
                    <a:lnTo>
                      <a:pt x="221724" y="449728"/>
                    </a:lnTo>
                    <a:cubicBezTo>
                      <a:pt x="182632" y="459648"/>
                      <a:pt x="171133" y="441119"/>
                      <a:pt x="153187" y="425197"/>
                    </a:cubicBezTo>
                    <a:cubicBezTo>
                      <a:pt x="135241" y="409275"/>
                      <a:pt x="111657" y="364267"/>
                      <a:pt x="114048" y="354196"/>
                    </a:cubicBezTo>
                    <a:lnTo>
                      <a:pt x="0" y="0"/>
                    </a:ln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589" name="グループ化 588"/>
          <p:cNvGrpSpPr/>
          <p:nvPr/>
        </p:nvGrpSpPr>
        <p:grpSpPr>
          <a:xfrm>
            <a:off x="341234" y="4948743"/>
            <a:ext cx="1734242" cy="1150205"/>
            <a:chOff x="459079" y="4433962"/>
            <a:chExt cx="1734242" cy="1150205"/>
          </a:xfrm>
        </p:grpSpPr>
        <p:grpSp>
          <p:nvGrpSpPr>
            <p:cNvPr id="590" name="グループ化 589"/>
            <p:cNvGrpSpPr/>
            <p:nvPr/>
          </p:nvGrpSpPr>
          <p:grpSpPr>
            <a:xfrm>
              <a:off x="497208" y="4433962"/>
              <a:ext cx="1657985" cy="1081445"/>
              <a:chOff x="529065" y="357740"/>
              <a:chExt cx="3043308" cy="1985043"/>
            </a:xfrm>
          </p:grpSpPr>
          <p:sp>
            <p:nvSpPr>
              <p:cNvPr id="632" name="正方形/長方形 631"/>
              <p:cNvSpPr/>
              <p:nvPr/>
            </p:nvSpPr>
            <p:spPr>
              <a:xfrm>
                <a:off x="529065" y="357740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5B9BD5">
                      <a:tint val="66000"/>
                      <a:satMod val="160000"/>
                    </a:srgbClr>
                  </a:gs>
                  <a:gs pos="50000">
                    <a:srgbClr val="5B9BD5">
                      <a:tint val="44500"/>
                      <a:satMod val="160000"/>
                    </a:srgbClr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633" name="グループ化 1215"/>
              <p:cNvGrpSpPr>
                <a:grpSpLocks/>
              </p:cNvGrpSpPr>
              <p:nvPr/>
            </p:nvGrpSpPr>
            <p:grpSpPr bwMode="auto">
              <a:xfrm>
                <a:off x="657674" y="474078"/>
                <a:ext cx="2786090" cy="1364882"/>
                <a:chOff x="288132" y="433386"/>
                <a:chExt cx="12403854" cy="8477233"/>
              </a:xfrm>
            </p:grpSpPr>
            <p:sp>
              <p:nvSpPr>
                <p:cNvPr id="635" name="フリーフォーム 634"/>
                <p:cNvSpPr/>
                <p:nvPr/>
              </p:nvSpPr>
              <p:spPr>
                <a:xfrm>
                  <a:off x="4702659" y="6854811"/>
                  <a:ext cx="1361978" cy="1157286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6" name="フリーフォーム 635"/>
                <p:cNvSpPr/>
                <p:nvPr/>
              </p:nvSpPr>
              <p:spPr>
                <a:xfrm>
                  <a:off x="5758274" y="8093057"/>
                  <a:ext cx="139689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7" name="フリーフォーム 636"/>
                <p:cNvSpPr/>
                <p:nvPr/>
              </p:nvSpPr>
              <p:spPr>
                <a:xfrm>
                  <a:off x="6521806" y="7826358"/>
                  <a:ext cx="455581" cy="623888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638" name="フリーフォーム 637"/>
                <p:cNvSpPr/>
                <p:nvPr/>
              </p:nvSpPr>
              <p:spPr>
                <a:xfrm>
                  <a:off x="5683667" y="4100505"/>
                  <a:ext cx="95244" cy="454025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39" name="フリーフォーム 638"/>
                <p:cNvSpPr/>
                <p:nvPr/>
              </p:nvSpPr>
              <p:spPr>
                <a:xfrm>
                  <a:off x="5610646" y="4592626"/>
                  <a:ext cx="200011" cy="212724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0" name="フリーフォーム 639"/>
                <p:cNvSpPr/>
                <p:nvPr/>
              </p:nvSpPr>
              <p:spPr>
                <a:xfrm>
                  <a:off x="5331264" y="4835515"/>
                  <a:ext cx="360337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1" name="フリーフォーム 640"/>
                <p:cNvSpPr/>
                <p:nvPr/>
              </p:nvSpPr>
              <p:spPr>
                <a:xfrm>
                  <a:off x="5367774" y="5133963"/>
                  <a:ext cx="68257" cy="71437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2" name="フリーフォーム 641"/>
                <p:cNvSpPr/>
                <p:nvPr/>
              </p:nvSpPr>
              <p:spPr>
                <a:xfrm>
                  <a:off x="5291579" y="5149837"/>
                  <a:ext cx="49208" cy="122237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3" name="フリーフォーム 642"/>
                <p:cNvSpPr/>
                <p:nvPr/>
              </p:nvSpPr>
              <p:spPr>
                <a:xfrm>
                  <a:off x="5143955" y="4943465"/>
                  <a:ext cx="119053" cy="177799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4" name="フリーフォーム 643"/>
                <p:cNvSpPr/>
                <p:nvPr/>
              </p:nvSpPr>
              <p:spPr>
                <a:xfrm>
                  <a:off x="5097919" y="4725977"/>
                  <a:ext cx="207946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5" name="フリーフォーム 644"/>
                <p:cNvSpPr/>
                <p:nvPr/>
              </p:nvSpPr>
              <p:spPr>
                <a:xfrm>
                  <a:off x="2348563" y="6915133"/>
                  <a:ext cx="249219" cy="530225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6" name="フリーフォーム 645"/>
                <p:cNvSpPr/>
                <p:nvPr/>
              </p:nvSpPr>
              <p:spPr>
                <a:xfrm>
                  <a:off x="12236405" y="3176581"/>
                  <a:ext cx="376211" cy="266699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7" name="フリーフォーム 646"/>
                <p:cNvSpPr/>
                <p:nvPr/>
              </p:nvSpPr>
              <p:spPr>
                <a:xfrm>
                  <a:off x="10610918" y="433386"/>
                  <a:ext cx="2081068" cy="3305169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648" name="フリーフォーム 647"/>
                <p:cNvSpPr/>
                <p:nvPr/>
              </p:nvSpPr>
              <p:spPr>
                <a:xfrm>
                  <a:off x="10025173" y="2371718"/>
                  <a:ext cx="976244" cy="1201737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49" name="フリーフォーム 648"/>
                <p:cNvSpPr/>
                <p:nvPr/>
              </p:nvSpPr>
              <p:spPr>
                <a:xfrm>
                  <a:off x="3962936" y="1098547"/>
                  <a:ext cx="247632" cy="527050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0" name="フリーフォーム 649"/>
                <p:cNvSpPr/>
                <p:nvPr/>
              </p:nvSpPr>
              <p:spPr>
                <a:xfrm>
                  <a:off x="4261363" y="1428747"/>
                  <a:ext cx="177787" cy="304799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1" name="フリーフォーム 650"/>
                <p:cNvSpPr/>
                <p:nvPr/>
              </p:nvSpPr>
              <p:spPr>
                <a:xfrm>
                  <a:off x="1518359" y="1269995"/>
                  <a:ext cx="285729" cy="254000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2" name="フリーフォーム 651"/>
                <p:cNvSpPr/>
                <p:nvPr/>
              </p:nvSpPr>
              <p:spPr>
                <a:xfrm>
                  <a:off x="1258026" y="1371597"/>
                  <a:ext cx="450818" cy="590548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3" name="フリーフォーム 652"/>
                <p:cNvSpPr/>
                <p:nvPr/>
              </p:nvSpPr>
              <p:spPr>
                <a:xfrm>
                  <a:off x="2654929" y="1930396"/>
                  <a:ext cx="565111" cy="850899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4" name="フリーフォーム 653"/>
                <p:cNvSpPr/>
                <p:nvPr/>
              </p:nvSpPr>
              <p:spPr>
                <a:xfrm>
                  <a:off x="5524925" y="2031994"/>
                  <a:ext cx="266681" cy="247649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5" name="フリーフォーム 654"/>
                <p:cNvSpPr/>
                <p:nvPr/>
              </p:nvSpPr>
              <p:spPr>
                <a:xfrm>
                  <a:off x="5842404" y="2152646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6" name="フリーフォーム 655"/>
                <p:cNvSpPr/>
                <p:nvPr/>
              </p:nvSpPr>
              <p:spPr>
                <a:xfrm>
                  <a:off x="5613822" y="2362195"/>
                  <a:ext cx="120641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7" name="フリーフォーム 656"/>
                <p:cNvSpPr/>
                <p:nvPr/>
              </p:nvSpPr>
              <p:spPr>
                <a:xfrm>
                  <a:off x="1842186" y="1803396"/>
                  <a:ext cx="5505064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8" name="フリーフォーム 657"/>
                <p:cNvSpPr/>
                <p:nvPr/>
              </p:nvSpPr>
              <p:spPr>
                <a:xfrm>
                  <a:off x="3854993" y="4232265"/>
                  <a:ext cx="1098473" cy="568322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59" name="フリーフォーム 658"/>
                <p:cNvSpPr/>
                <p:nvPr/>
              </p:nvSpPr>
              <p:spPr>
                <a:xfrm>
                  <a:off x="1597726" y="2832094"/>
                  <a:ext cx="368272" cy="873125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0" name="フリーフォーム 659"/>
                <p:cNvSpPr/>
                <p:nvPr/>
              </p:nvSpPr>
              <p:spPr>
                <a:xfrm>
                  <a:off x="1267548" y="2920993"/>
                  <a:ext cx="434945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1" name="フリーフォーム 660"/>
                <p:cNvSpPr/>
                <p:nvPr/>
              </p:nvSpPr>
              <p:spPr>
                <a:xfrm>
                  <a:off x="1042141" y="2708270"/>
                  <a:ext cx="907987" cy="1146171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2" name="フリーフォーム 661"/>
                <p:cNvSpPr/>
                <p:nvPr/>
              </p:nvSpPr>
              <p:spPr>
                <a:xfrm>
                  <a:off x="629420" y="4025892"/>
                  <a:ext cx="73020" cy="92075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3" name="フリーフォーム 662"/>
                <p:cNvSpPr/>
                <p:nvPr/>
              </p:nvSpPr>
              <p:spPr>
                <a:xfrm>
                  <a:off x="537351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4" name="フリーフォーム 663"/>
                <p:cNvSpPr/>
                <p:nvPr/>
              </p:nvSpPr>
              <p:spPr>
                <a:xfrm>
                  <a:off x="683391" y="3797290"/>
                  <a:ext cx="282554" cy="558799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5" name="フリーフォーム 664"/>
                <p:cNvSpPr/>
                <p:nvPr/>
              </p:nvSpPr>
              <p:spPr>
                <a:xfrm>
                  <a:off x="3283534" y="4714863"/>
                  <a:ext cx="336525" cy="190498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6" name="フリーフォーム 665"/>
                <p:cNvSpPr/>
                <p:nvPr/>
              </p:nvSpPr>
              <p:spPr>
                <a:xfrm>
                  <a:off x="3191466" y="4876788"/>
                  <a:ext cx="225411" cy="149226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7" name="フリーフォーム 666"/>
                <p:cNvSpPr/>
                <p:nvPr/>
              </p:nvSpPr>
              <p:spPr>
                <a:xfrm>
                  <a:off x="2785092" y="4587866"/>
                  <a:ext cx="600034" cy="409573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8" name="フリーフォーム 667"/>
                <p:cNvSpPr/>
                <p:nvPr/>
              </p:nvSpPr>
              <p:spPr>
                <a:xfrm>
                  <a:off x="2670803" y="4740264"/>
                  <a:ext cx="460344" cy="352423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69" name="フリーフォーム 668"/>
                <p:cNvSpPr/>
                <p:nvPr/>
              </p:nvSpPr>
              <p:spPr>
                <a:xfrm>
                  <a:off x="2483489" y="4019541"/>
                  <a:ext cx="1361978" cy="812799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0" name="フリーフォーム 669"/>
                <p:cNvSpPr/>
                <p:nvPr/>
              </p:nvSpPr>
              <p:spPr>
                <a:xfrm>
                  <a:off x="2610481" y="5502264"/>
                  <a:ext cx="184138" cy="98426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1" name="フリーフォーム 670"/>
                <p:cNvSpPr/>
                <p:nvPr/>
              </p:nvSpPr>
              <p:spPr>
                <a:xfrm>
                  <a:off x="2089818" y="5226038"/>
                  <a:ext cx="685752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2" name="フリーフォーム 671"/>
                <p:cNvSpPr/>
                <p:nvPr/>
              </p:nvSpPr>
              <p:spPr>
                <a:xfrm>
                  <a:off x="2664452" y="5518138"/>
                  <a:ext cx="263505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3" name="フリーフォーム 672"/>
                <p:cNvSpPr/>
                <p:nvPr/>
              </p:nvSpPr>
              <p:spPr>
                <a:xfrm>
                  <a:off x="2350148" y="5768962"/>
                  <a:ext cx="330178" cy="225426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4" name="フリーフォーム 673"/>
                <p:cNvSpPr/>
                <p:nvPr/>
              </p:nvSpPr>
              <p:spPr>
                <a:xfrm>
                  <a:off x="2283478" y="4695816"/>
                  <a:ext cx="184138" cy="114301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5" name="フリーフォーム 674"/>
                <p:cNvSpPr/>
                <p:nvPr/>
              </p:nvSpPr>
              <p:spPr>
                <a:xfrm>
                  <a:off x="1772338" y="4768838"/>
                  <a:ext cx="634956" cy="292100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6" name="フリーフォーム 675"/>
                <p:cNvSpPr/>
                <p:nvPr/>
              </p:nvSpPr>
              <p:spPr>
                <a:xfrm>
                  <a:off x="2366024" y="4791064"/>
                  <a:ext cx="117465" cy="133351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7" name="フリーフォーム 676"/>
                <p:cNvSpPr/>
                <p:nvPr/>
              </p:nvSpPr>
              <p:spPr>
                <a:xfrm>
                  <a:off x="2419996" y="4768838"/>
                  <a:ext cx="155563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8" name="フリーフォーム 677"/>
                <p:cNvSpPr/>
                <p:nvPr/>
              </p:nvSpPr>
              <p:spPr>
                <a:xfrm>
                  <a:off x="2102516" y="5006963"/>
                  <a:ext cx="209534" cy="209548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79" name="フリーフォーム 678"/>
                <p:cNvSpPr/>
                <p:nvPr/>
              </p:nvSpPr>
              <p:spPr>
                <a:xfrm>
                  <a:off x="2096165" y="5165712"/>
                  <a:ext cx="139689" cy="206376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0" name="フリーフォーム 679"/>
                <p:cNvSpPr/>
                <p:nvPr/>
              </p:nvSpPr>
              <p:spPr>
                <a:xfrm>
                  <a:off x="2235858" y="4987913"/>
                  <a:ext cx="311129" cy="361949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1" name="フリーフォーム 680"/>
                <p:cNvSpPr/>
                <p:nvPr/>
              </p:nvSpPr>
              <p:spPr>
                <a:xfrm>
                  <a:off x="2391421" y="4886314"/>
                  <a:ext cx="650830" cy="638175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2" name="フリーフォーム 681"/>
                <p:cNvSpPr/>
                <p:nvPr/>
              </p:nvSpPr>
              <p:spPr>
                <a:xfrm>
                  <a:off x="2940659" y="4956164"/>
                  <a:ext cx="380974" cy="625473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3" name="フリーフォーム 682"/>
                <p:cNvSpPr/>
                <p:nvPr/>
              </p:nvSpPr>
              <p:spPr>
                <a:xfrm>
                  <a:off x="3610537" y="5289540"/>
                  <a:ext cx="266681" cy="180975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4" name="フリーフォーム 683"/>
                <p:cNvSpPr/>
                <p:nvPr/>
              </p:nvSpPr>
              <p:spPr>
                <a:xfrm>
                  <a:off x="3870867" y="5467339"/>
                  <a:ext cx="133339" cy="190498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5" name="フリーフォーム 684"/>
                <p:cNvSpPr/>
                <p:nvPr/>
              </p:nvSpPr>
              <p:spPr>
                <a:xfrm>
                  <a:off x="3864516" y="5397489"/>
                  <a:ext cx="126991" cy="69849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6" name="フリーフォーム 685"/>
                <p:cNvSpPr/>
                <p:nvPr/>
              </p:nvSpPr>
              <p:spPr>
                <a:xfrm>
                  <a:off x="3991507" y="5381615"/>
                  <a:ext cx="314304" cy="733422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7" name="フリーフォーム 686"/>
                <p:cNvSpPr/>
                <p:nvPr/>
              </p:nvSpPr>
              <p:spPr>
                <a:xfrm>
                  <a:off x="3121621" y="5006963"/>
                  <a:ext cx="796870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8" name="フリーフォーム 687"/>
                <p:cNvSpPr/>
                <p:nvPr/>
              </p:nvSpPr>
              <p:spPr>
                <a:xfrm>
                  <a:off x="3585137" y="6099163"/>
                  <a:ext cx="95244" cy="152401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89" name="フリーフォーム 688"/>
                <p:cNvSpPr/>
                <p:nvPr/>
              </p:nvSpPr>
              <p:spPr>
                <a:xfrm>
                  <a:off x="4185171" y="5721339"/>
                  <a:ext cx="276207" cy="527050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0" name="フリーフォーム 689"/>
                <p:cNvSpPr/>
                <p:nvPr/>
              </p:nvSpPr>
              <p:spPr>
                <a:xfrm>
                  <a:off x="4277240" y="6238862"/>
                  <a:ext cx="133339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1" name="フリーフォーム 690"/>
                <p:cNvSpPr/>
                <p:nvPr/>
              </p:nvSpPr>
              <p:spPr>
                <a:xfrm>
                  <a:off x="4112151" y="6270611"/>
                  <a:ext cx="361925" cy="409573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2" name="フリーフォーム 691"/>
                <p:cNvSpPr/>
                <p:nvPr/>
              </p:nvSpPr>
              <p:spPr>
                <a:xfrm>
                  <a:off x="4477248" y="6683359"/>
                  <a:ext cx="577810" cy="114301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3" name="フリーフォーム 692"/>
                <p:cNvSpPr/>
                <p:nvPr/>
              </p:nvSpPr>
              <p:spPr>
                <a:xfrm>
                  <a:off x="5026486" y="6775435"/>
                  <a:ext cx="177787" cy="88900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4" name="フリーフォーム 693"/>
                <p:cNvSpPr/>
                <p:nvPr/>
              </p:nvSpPr>
              <p:spPr>
                <a:xfrm>
                  <a:off x="5658267" y="6578585"/>
                  <a:ext cx="457169" cy="282573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5" name="フリーフォーム 694"/>
                <p:cNvSpPr/>
                <p:nvPr/>
              </p:nvSpPr>
              <p:spPr>
                <a:xfrm>
                  <a:off x="5318566" y="6480162"/>
                  <a:ext cx="352399" cy="330200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6" name="フリーフォーム 695"/>
                <p:cNvSpPr/>
                <p:nvPr/>
              </p:nvSpPr>
              <p:spPr>
                <a:xfrm>
                  <a:off x="4950291" y="5499088"/>
                  <a:ext cx="66669" cy="139699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7" name="フリーフォーム 696"/>
                <p:cNvSpPr/>
                <p:nvPr/>
              </p:nvSpPr>
              <p:spPr>
                <a:xfrm>
                  <a:off x="4940768" y="5778489"/>
                  <a:ext cx="104767" cy="222251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8" name="フリーフォーム 697"/>
                <p:cNvSpPr/>
                <p:nvPr/>
              </p:nvSpPr>
              <p:spPr>
                <a:xfrm>
                  <a:off x="5042359" y="5940414"/>
                  <a:ext cx="114293" cy="152401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99" name="フリーフォーム 698"/>
                <p:cNvSpPr/>
                <p:nvPr/>
              </p:nvSpPr>
              <p:spPr>
                <a:xfrm>
                  <a:off x="4997914" y="6032485"/>
                  <a:ext cx="69845" cy="101599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0" name="フリーフォーム 699"/>
                <p:cNvSpPr/>
                <p:nvPr/>
              </p:nvSpPr>
              <p:spPr>
                <a:xfrm>
                  <a:off x="4982041" y="6127736"/>
                  <a:ext cx="193661" cy="133351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1" name="フリーフォーム 700"/>
                <p:cNvSpPr/>
                <p:nvPr/>
              </p:nvSpPr>
              <p:spPr>
                <a:xfrm>
                  <a:off x="4572492" y="6308711"/>
                  <a:ext cx="473043" cy="381000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2" name="フリーフォーム 701"/>
                <p:cNvSpPr/>
                <p:nvPr/>
              </p:nvSpPr>
              <p:spPr>
                <a:xfrm>
                  <a:off x="4642337" y="6203937"/>
                  <a:ext cx="266681" cy="234950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3" name="フリーフォーム 702"/>
                <p:cNvSpPr/>
                <p:nvPr/>
              </p:nvSpPr>
              <p:spPr>
                <a:xfrm>
                  <a:off x="4280412" y="5622912"/>
                  <a:ext cx="244456" cy="327025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4" name="フリーフォーム 703"/>
                <p:cNvSpPr/>
                <p:nvPr/>
              </p:nvSpPr>
              <p:spPr>
                <a:xfrm>
                  <a:off x="4337559" y="5578464"/>
                  <a:ext cx="253982" cy="587372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5" name="フリーフォーム 704"/>
                <p:cNvSpPr/>
                <p:nvPr/>
              </p:nvSpPr>
              <p:spPr>
                <a:xfrm>
                  <a:off x="4353432" y="5905486"/>
                  <a:ext cx="187313" cy="180975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6" name="フリーフォーム 705"/>
                <p:cNvSpPr/>
                <p:nvPr/>
              </p:nvSpPr>
              <p:spPr>
                <a:xfrm>
                  <a:off x="3391477" y="4140190"/>
                  <a:ext cx="2063606" cy="1568447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7" name="フリーフォーム 706"/>
                <p:cNvSpPr/>
                <p:nvPr/>
              </p:nvSpPr>
              <p:spPr>
                <a:xfrm>
                  <a:off x="1677097" y="3733792"/>
                  <a:ext cx="177787" cy="165100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8" name="フリーフォーム 707"/>
                <p:cNvSpPr/>
                <p:nvPr/>
              </p:nvSpPr>
              <p:spPr>
                <a:xfrm>
                  <a:off x="1607252" y="3851265"/>
                  <a:ext cx="228583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09" name="フリーフォーム 708"/>
                <p:cNvSpPr/>
                <p:nvPr/>
              </p:nvSpPr>
              <p:spPr>
                <a:xfrm>
                  <a:off x="1692971" y="3971917"/>
                  <a:ext cx="288905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0" name="フリーフォーム 709"/>
                <p:cNvSpPr/>
                <p:nvPr/>
              </p:nvSpPr>
              <p:spPr>
                <a:xfrm>
                  <a:off x="1645347" y="4213215"/>
                  <a:ext cx="606381" cy="441326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1" name="フリーフォーム 710"/>
                <p:cNvSpPr/>
                <p:nvPr/>
              </p:nvSpPr>
              <p:spPr>
                <a:xfrm>
                  <a:off x="1365968" y="3959215"/>
                  <a:ext cx="434945" cy="422275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2" name="フリーフォーム 711"/>
                <p:cNvSpPr/>
                <p:nvPr/>
              </p:nvSpPr>
              <p:spPr>
                <a:xfrm>
                  <a:off x="1169132" y="3857616"/>
                  <a:ext cx="92069" cy="196849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3" name="フリーフォーム 712"/>
                <p:cNvSpPr/>
                <p:nvPr/>
              </p:nvSpPr>
              <p:spPr>
                <a:xfrm>
                  <a:off x="1086589" y="4038591"/>
                  <a:ext cx="311129" cy="450849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4" name="フリーフォーム 713"/>
                <p:cNvSpPr/>
                <p:nvPr/>
              </p:nvSpPr>
              <p:spPr>
                <a:xfrm>
                  <a:off x="1318348" y="4276716"/>
                  <a:ext cx="206362" cy="149226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5" name="フリーフォーム 714"/>
                <p:cNvSpPr/>
                <p:nvPr/>
              </p:nvSpPr>
              <p:spPr>
                <a:xfrm>
                  <a:off x="1467563" y="4375139"/>
                  <a:ext cx="196836" cy="88900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6" name="フリーフォーム 715"/>
                <p:cNvSpPr/>
                <p:nvPr/>
              </p:nvSpPr>
              <p:spPr>
                <a:xfrm>
                  <a:off x="1010394" y="4137017"/>
                  <a:ext cx="120641" cy="155573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7" name="フリーフォーム 716"/>
                <p:cNvSpPr/>
                <p:nvPr/>
              </p:nvSpPr>
              <p:spPr>
                <a:xfrm>
                  <a:off x="972296" y="4248139"/>
                  <a:ext cx="158738" cy="117473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8" name="フリーフォーム 717"/>
                <p:cNvSpPr/>
                <p:nvPr/>
              </p:nvSpPr>
              <p:spPr>
                <a:xfrm>
                  <a:off x="727837" y="4295766"/>
                  <a:ext cx="523838" cy="441326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19" name="フリーフォーム 718"/>
                <p:cNvSpPr/>
                <p:nvPr/>
              </p:nvSpPr>
              <p:spPr>
                <a:xfrm>
                  <a:off x="594498" y="4667239"/>
                  <a:ext cx="415896" cy="384175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0" name="フリーフォーム 719"/>
                <p:cNvSpPr/>
                <p:nvPr/>
              </p:nvSpPr>
              <p:spPr>
                <a:xfrm>
                  <a:off x="581797" y="4705340"/>
                  <a:ext cx="85718" cy="317498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1" name="フリーフォーム 720"/>
                <p:cNvSpPr/>
                <p:nvPr/>
              </p:nvSpPr>
              <p:spPr>
                <a:xfrm>
                  <a:off x="1807264" y="4441816"/>
                  <a:ext cx="104767" cy="165100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2" name="フリーフォーム 721"/>
                <p:cNvSpPr/>
                <p:nvPr/>
              </p:nvSpPr>
              <p:spPr>
                <a:xfrm>
                  <a:off x="1591379" y="4451340"/>
                  <a:ext cx="304778" cy="231774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3" name="フリーフォーム 722"/>
                <p:cNvSpPr/>
                <p:nvPr/>
              </p:nvSpPr>
              <p:spPr>
                <a:xfrm>
                  <a:off x="1648522" y="4664064"/>
                  <a:ext cx="238109" cy="139699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4" name="フリーフォーム 723"/>
                <p:cNvSpPr/>
                <p:nvPr/>
              </p:nvSpPr>
              <p:spPr>
                <a:xfrm>
                  <a:off x="1572330" y="4806938"/>
                  <a:ext cx="180962" cy="241301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5" name="フリーフォーム 724"/>
                <p:cNvSpPr/>
                <p:nvPr/>
              </p:nvSpPr>
              <p:spPr>
                <a:xfrm>
                  <a:off x="1669159" y="4778365"/>
                  <a:ext cx="142865" cy="85724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6" name="フリーフォーム 725"/>
                <p:cNvSpPr/>
                <p:nvPr/>
              </p:nvSpPr>
              <p:spPr>
                <a:xfrm>
                  <a:off x="1145320" y="4525953"/>
                  <a:ext cx="365100" cy="481010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7" name="フリーフォーム 726"/>
                <p:cNvSpPr/>
                <p:nvPr/>
              </p:nvSpPr>
              <p:spPr>
                <a:xfrm>
                  <a:off x="1164369" y="4476741"/>
                  <a:ext cx="150800" cy="76201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8" name="フリーフォーム 727"/>
                <p:cNvSpPr/>
                <p:nvPr/>
              </p:nvSpPr>
              <p:spPr>
                <a:xfrm>
                  <a:off x="1310409" y="4402128"/>
                  <a:ext cx="177787" cy="138111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29" name="フリーフォーム 728"/>
                <p:cNvSpPr/>
                <p:nvPr/>
              </p:nvSpPr>
              <p:spPr>
                <a:xfrm>
                  <a:off x="1453277" y="4438641"/>
                  <a:ext cx="234934" cy="128588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0" name="フリーフォーム 729"/>
                <p:cNvSpPr/>
                <p:nvPr/>
              </p:nvSpPr>
              <p:spPr>
                <a:xfrm>
                  <a:off x="1591379" y="4752963"/>
                  <a:ext cx="96832" cy="92075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1" name="フリーフォーム 730"/>
                <p:cNvSpPr/>
                <p:nvPr/>
              </p:nvSpPr>
              <p:spPr>
                <a:xfrm>
                  <a:off x="1545343" y="4554529"/>
                  <a:ext cx="141277" cy="212724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2" name="フリーフォーム 731"/>
                <p:cNvSpPr/>
                <p:nvPr/>
              </p:nvSpPr>
              <p:spPr>
                <a:xfrm>
                  <a:off x="1391368" y="4543415"/>
                  <a:ext cx="200011" cy="87312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3" name="フリーフォーム 732"/>
                <p:cNvSpPr/>
                <p:nvPr/>
              </p:nvSpPr>
              <p:spPr>
                <a:xfrm>
                  <a:off x="1373906" y="4592626"/>
                  <a:ext cx="203187" cy="190498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4" name="フリーフォーム 733"/>
                <p:cNvSpPr/>
                <p:nvPr/>
              </p:nvSpPr>
              <p:spPr>
                <a:xfrm>
                  <a:off x="1529469" y="4752963"/>
                  <a:ext cx="61906" cy="152401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5" name="フリーフォーム 734"/>
                <p:cNvSpPr/>
                <p:nvPr/>
              </p:nvSpPr>
              <p:spPr>
                <a:xfrm>
                  <a:off x="1716782" y="5205400"/>
                  <a:ext cx="417484" cy="428623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6" name="フリーフォーム 735"/>
                <p:cNvSpPr/>
                <p:nvPr/>
              </p:nvSpPr>
              <p:spPr>
                <a:xfrm>
                  <a:off x="1219928" y="5187938"/>
                  <a:ext cx="539712" cy="547688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7" name="フリーフォーム 736"/>
                <p:cNvSpPr/>
                <p:nvPr/>
              </p:nvSpPr>
              <p:spPr>
                <a:xfrm>
                  <a:off x="1135797" y="4968863"/>
                  <a:ext cx="176199" cy="355598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8" name="フリーフォーム 737"/>
                <p:cNvSpPr/>
                <p:nvPr/>
              </p:nvSpPr>
              <p:spPr>
                <a:xfrm>
                  <a:off x="600845" y="5000615"/>
                  <a:ext cx="720674" cy="749297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39" name="フリーフォーム 738"/>
                <p:cNvSpPr/>
                <p:nvPr/>
              </p:nvSpPr>
              <p:spPr>
                <a:xfrm>
                  <a:off x="311941" y="5062526"/>
                  <a:ext cx="555585" cy="600075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0" name="フリーフォーム 739"/>
                <p:cNvSpPr/>
                <p:nvPr/>
              </p:nvSpPr>
              <p:spPr>
                <a:xfrm>
                  <a:off x="315116" y="5438762"/>
                  <a:ext cx="409545" cy="487362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1" name="フリーフォーム 740"/>
                <p:cNvSpPr/>
                <p:nvPr/>
              </p:nvSpPr>
              <p:spPr>
                <a:xfrm>
                  <a:off x="481793" y="5516550"/>
                  <a:ext cx="549238" cy="576261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2" name="フリーフォーム 741"/>
                <p:cNvSpPr/>
                <p:nvPr/>
              </p:nvSpPr>
              <p:spPr>
                <a:xfrm>
                  <a:off x="288132" y="5835636"/>
                  <a:ext cx="219060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3" name="フリーフォーム 742"/>
                <p:cNvSpPr/>
                <p:nvPr/>
              </p:nvSpPr>
              <p:spPr>
                <a:xfrm>
                  <a:off x="405597" y="5988037"/>
                  <a:ext cx="225411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4" name="フリーフォーム 743"/>
                <p:cNvSpPr/>
                <p:nvPr/>
              </p:nvSpPr>
              <p:spPr>
                <a:xfrm>
                  <a:off x="321467" y="5992801"/>
                  <a:ext cx="109530" cy="79376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5" name="フリーフォーム 744"/>
                <p:cNvSpPr/>
                <p:nvPr/>
              </p:nvSpPr>
              <p:spPr>
                <a:xfrm>
                  <a:off x="434172" y="6107098"/>
                  <a:ext cx="120641" cy="122237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6" name="フリーフォーム 745"/>
                <p:cNvSpPr/>
                <p:nvPr/>
              </p:nvSpPr>
              <p:spPr>
                <a:xfrm>
                  <a:off x="510367" y="6153138"/>
                  <a:ext cx="130167" cy="173039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7" name="フリーフォーム 746"/>
                <p:cNvSpPr/>
                <p:nvPr/>
              </p:nvSpPr>
              <p:spPr>
                <a:xfrm>
                  <a:off x="600845" y="6073761"/>
                  <a:ext cx="204774" cy="250824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8" name="フリーフォーム 747"/>
                <p:cNvSpPr/>
                <p:nvPr/>
              </p:nvSpPr>
              <p:spPr>
                <a:xfrm>
                  <a:off x="721489" y="5902313"/>
                  <a:ext cx="274619" cy="209548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49" name="フリーフォーム 748"/>
                <p:cNvSpPr/>
                <p:nvPr/>
              </p:nvSpPr>
              <p:spPr>
                <a:xfrm>
                  <a:off x="905626" y="5586400"/>
                  <a:ext cx="544475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0" name="フリーフォーム 749"/>
                <p:cNvSpPr/>
                <p:nvPr/>
              </p:nvSpPr>
              <p:spPr>
                <a:xfrm>
                  <a:off x="788158" y="6062650"/>
                  <a:ext cx="150803" cy="225426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1" name="フリーフォーム 750"/>
                <p:cNvSpPr/>
                <p:nvPr/>
              </p:nvSpPr>
              <p:spPr>
                <a:xfrm>
                  <a:off x="905626" y="6067410"/>
                  <a:ext cx="61910" cy="185738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2" name="フリーフォーム 751"/>
                <p:cNvSpPr/>
                <p:nvPr/>
              </p:nvSpPr>
              <p:spPr>
                <a:xfrm>
                  <a:off x="931022" y="6026138"/>
                  <a:ext cx="107942" cy="223838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3" name="フリーフォーム 752"/>
                <p:cNvSpPr/>
                <p:nvPr/>
              </p:nvSpPr>
              <p:spPr>
                <a:xfrm>
                  <a:off x="1002454" y="5948349"/>
                  <a:ext cx="398435" cy="357186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4" name="フリーフォーム 753"/>
                <p:cNvSpPr/>
                <p:nvPr/>
              </p:nvSpPr>
              <p:spPr>
                <a:xfrm>
                  <a:off x="1345330" y="5587988"/>
                  <a:ext cx="365100" cy="600075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5" name="フリーフォーム 754"/>
                <p:cNvSpPr/>
                <p:nvPr/>
              </p:nvSpPr>
              <p:spPr>
                <a:xfrm>
                  <a:off x="1638998" y="5626088"/>
                  <a:ext cx="563524" cy="703261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6" name="フリーフォーム 755"/>
                <p:cNvSpPr/>
                <p:nvPr/>
              </p:nvSpPr>
              <p:spPr>
                <a:xfrm>
                  <a:off x="1205641" y="6026138"/>
                  <a:ext cx="223823" cy="371473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7" name="フリーフォーム 756"/>
                <p:cNvSpPr/>
                <p:nvPr/>
              </p:nvSpPr>
              <p:spPr>
                <a:xfrm>
                  <a:off x="2124739" y="5797536"/>
                  <a:ext cx="209534" cy="217487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8" name="フリーフォーム 757"/>
                <p:cNvSpPr/>
                <p:nvPr/>
              </p:nvSpPr>
              <p:spPr>
                <a:xfrm>
                  <a:off x="2035845" y="5935650"/>
                  <a:ext cx="471455" cy="412749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59" name="フリーフォーム 758"/>
                <p:cNvSpPr/>
                <p:nvPr/>
              </p:nvSpPr>
              <p:spPr>
                <a:xfrm>
                  <a:off x="2267604" y="5981686"/>
                  <a:ext cx="353986" cy="525462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0" name="フリーフォーム 759"/>
                <p:cNvSpPr/>
                <p:nvPr/>
              </p:nvSpPr>
              <p:spPr>
                <a:xfrm>
                  <a:off x="2045368" y="6286485"/>
                  <a:ext cx="285729" cy="349250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1" name="フリーフォーム 760"/>
                <p:cNvSpPr/>
                <p:nvPr/>
              </p:nvSpPr>
              <p:spPr>
                <a:xfrm>
                  <a:off x="1391366" y="6048363"/>
                  <a:ext cx="419071" cy="339724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2" name="フリーフォーム 761"/>
                <p:cNvSpPr/>
                <p:nvPr/>
              </p:nvSpPr>
              <p:spPr>
                <a:xfrm>
                  <a:off x="1210404" y="6373800"/>
                  <a:ext cx="76195" cy="65086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3" name="フリーフォーム 762"/>
                <p:cNvSpPr/>
                <p:nvPr/>
              </p:nvSpPr>
              <p:spPr>
                <a:xfrm>
                  <a:off x="1181829" y="6373800"/>
                  <a:ext cx="209534" cy="242885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4" name="フリーフォーム 763"/>
                <p:cNvSpPr/>
                <p:nvPr/>
              </p:nvSpPr>
              <p:spPr>
                <a:xfrm>
                  <a:off x="1272310" y="6276962"/>
                  <a:ext cx="273031" cy="387351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5" name="フリーフォーム 764"/>
                <p:cNvSpPr/>
                <p:nvPr/>
              </p:nvSpPr>
              <p:spPr>
                <a:xfrm>
                  <a:off x="1296122" y="6262675"/>
                  <a:ext cx="647654" cy="701673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6" name="フリーフォーム 765"/>
                <p:cNvSpPr/>
                <p:nvPr/>
              </p:nvSpPr>
              <p:spPr>
                <a:xfrm>
                  <a:off x="1877107" y="6305535"/>
                  <a:ext cx="373035" cy="590548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7" name="フリーフォーム 766"/>
                <p:cNvSpPr/>
                <p:nvPr/>
              </p:nvSpPr>
              <p:spPr>
                <a:xfrm>
                  <a:off x="1258024" y="6672248"/>
                  <a:ext cx="461929" cy="466724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8" name="フリーフォーム 767"/>
                <p:cNvSpPr/>
                <p:nvPr/>
              </p:nvSpPr>
              <p:spPr>
                <a:xfrm>
                  <a:off x="1273897" y="7105635"/>
                  <a:ext cx="574634" cy="463548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69" name="フリーフォーム 768"/>
                <p:cNvSpPr/>
                <p:nvPr/>
              </p:nvSpPr>
              <p:spPr>
                <a:xfrm>
                  <a:off x="2000922" y="6797660"/>
                  <a:ext cx="95244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0" name="フリーフォーム 769"/>
                <p:cNvSpPr/>
                <p:nvPr/>
              </p:nvSpPr>
              <p:spPr>
                <a:xfrm>
                  <a:off x="1616773" y="6773847"/>
                  <a:ext cx="419071" cy="371473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1" name="フリーフォーム 770"/>
                <p:cNvSpPr/>
                <p:nvPr/>
              </p:nvSpPr>
              <p:spPr>
                <a:xfrm>
                  <a:off x="1896155" y="6862750"/>
                  <a:ext cx="382561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2" name="フリーフォーム 771"/>
                <p:cNvSpPr/>
                <p:nvPr/>
              </p:nvSpPr>
              <p:spPr>
                <a:xfrm>
                  <a:off x="1419937" y="7034198"/>
                  <a:ext cx="582573" cy="776286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3" name="フリーフォーム 772"/>
                <p:cNvSpPr/>
                <p:nvPr/>
              </p:nvSpPr>
              <p:spPr>
                <a:xfrm>
                  <a:off x="9968026" y="601662"/>
                  <a:ext cx="1044502" cy="1450973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4" name="フリーフォーム 773"/>
                <p:cNvSpPr/>
                <p:nvPr/>
              </p:nvSpPr>
              <p:spPr>
                <a:xfrm>
                  <a:off x="9798174" y="1066798"/>
                  <a:ext cx="376211" cy="642938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5" name="フリーフォーム 774"/>
                <p:cNvSpPr/>
                <p:nvPr/>
              </p:nvSpPr>
              <p:spPr>
                <a:xfrm>
                  <a:off x="9493396" y="1485895"/>
                  <a:ext cx="238109" cy="300039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6" name="フリーフォーム 775"/>
                <p:cNvSpPr/>
                <p:nvPr/>
              </p:nvSpPr>
              <p:spPr>
                <a:xfrm>
                  <a:off x="9750554" y="1606547"/>
                  <a:ext cx="109530" cy="179387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7" name="フリーフォーム 776"/>
                <p:cNvSpPr/>
                <p:nvPr/>
              </p:nvSpPr>
              <p:spPr>
                <a:xfrm>
                  <a:off x="9793414" y="1904995"/>
                  <a:ext cx="595271" cy="381000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8" name="フリーフォーム 777"/>
                <p:cNvSpPr/>
                <p:nvPr/>
              </p:nvSpPr>
              <p:spPr>
                <a:xfrm>
                  <a:off x="8829868" y="2281234"/>
                  <a:ext cx="325415" cy="414337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79" name="フリーフォーム 778"/>
                <p:cNvSpPr/>
                <p:nvPr/>
              </p:nvSpPr>
              <p:spPr>
                <a:xfrm>
                  <a:off x="9239413" y="1604959"/>
                  <a:ext cx="139689" cy="90487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0" name="フリーフォーム 779"/>
                <p:cNvSpPr/>
                <p:nvPr/>
              </p:nvSpPr>
              <p:spPr>
                <a:xfrm>
                  <a:off x="9245764" y="1733547"/>
                  <a:ext cx="107942" cy="138111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1" name="フリーフォーム 780"/>
                <p:cNvSpPr/>
                <p:nvPr/>
              </p:nvSpPr>
              <p:spPr>
                <a:xfrm>
                  <a:off x="9544192" y="1973260"/>
                  <a:ext cx="234934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2" name="フリーフォーム 781"/>
                <p:cNvSpPr/>
                <p:nvPr/>
              </p:nvSpPr>
              <p:spPr>
                <a:xfrm>
                  <a:off x="9787064" y="2130421"/>
                  <a:ext cx="115881" cy="141287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3" name="フリーフォーム 782"/>
                <p:cNvSpPr/>
                <p:nvPr/>
              </p:nvSpPr>
              <p:spPr>
                <a:xfrm>
                  <a:off x="8906063" y="1838321"/>
                  <a:ext cx="244456" cy="258763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4" name="フリーフォーム 783"/>
                <p:cNvSpPr/>
                <p:nvPr/>
              </p:nvSpPr>
              <p:spPr>
                <a:xfrm>
                  <a:off x="9077500" y="1944683"/>
                  <a:ext cx="439708" cy="361949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5" name="フリーフォーム 784"/>
                <p:cNvSpPr/>
                <p:nvPr/>
              </p:nvSpPr>
              <p:spPr>
                <a:xfrm>
                  <a:off x="9821986" y="1804984"/>
                  <a:ext cx="103179" cy="44451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6" name="フリーフォーム 785"/>
                <p:cNvSpPr/>
                <p:nvPr/>
              </p:nvSpPr>
              <p:spPr>
                <a:xfrm>
                  <a:off x="9844210" y="2335209"/>
                  <a:ext cx="185725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7" name="フリーフォーム 786"/>
                <p:cNvSpPr/>
                <p:nvPr/>
              </p:nvSpPr>
              <p:spPr>
                <a:xfrm>
                  <a:off x="10336302" y="2401883"/>
                  <a:ext cx="160326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8" name="フリーフォーム 787"/>
                <p:cNvSpPr/>
                <p:nvPr/>
              </p:nvSpPr>
              <p:spPr>
                <a:xfrm>
                  <a:off x="9617215" y="2359019"/>
                  <a:ext cx="193661" cy="328613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89" name="フリーフォーム 788"/>
                <p:cNvSpPr/>
                <p:nvPr/>
              </p:nvSpPr>
              <p:spPr>
                <a:xfrm>
                  <a:off x="9072740" y="2409819"/>
                  <a:ext cx="592096" cy="585788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0" name="フリーフォーム 789"/>
                <p:cNvSpPr/>
                <p:nvPr/>
              </p:nvSpPr>
              <p:spPr>
                <a:xfrm>
                  <a:off x="7420266" y="2700331"/>
                  <a:ext cx="1271500" cy="1362071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1" name="フリーフォーム 790"/>
                <p:cNvSpPr/>
                <p:nvPr/>
              </p:nvSpPr>
              <p:spPr>
                <a:xfrm>
                  <a:off x="8310792" y="2657471"/>
                  <a:ext cx="2876347" cy="2105020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2" name="フリーフォーム 791"/>
                <p:cNvSpPr/>
                <p:nvPr/>
              </p:nvSpPr>
              <p:spPr>
                <a:xfrm>
                  <a:off x="11077609" y="4257666"/>
                  <a:ext cx="219060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3" name="フリーフォーム 792"/>
                <p:cNvSpPr/>
                <p:nvPr/>
              </p:nvSpPr>
              <p:spPr>
                <a:xfrm>
                  <a:off x="8853680" y="4381491"/>
                  <a:ext cx="1990587" cy="1123949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4" name="フリーフォーム 793"/>
                <p:cNvSpPr/>
                <p:nvPr/>
              </p:nvSpPr>
              <p:spPr>
                <a:xfrm>
                  <a:off x="7339311" y="3976681"/>
                  <a:ext cx="319064" cy="195262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5" name="フリーフォーム 794"/>
                <p:cNvSpPr/>
                <p:nvPr/>
              </p:nvSpPr>
              <p:spPr>
                <a:xfrm>
                  <a:off x="9129886" y="5195877"/>
                  <a:ext cx="1004816" cy="719136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6" name="フリーフォーム 795"/>
                <p:cNvSpPr/>
                <p:nvPr/>
              </p:nvSpPr>
              <p:spPr>
                <a:xfrm>
                  <a:off x="9939454" y="5786425"/>
                  <a:ext cx="144452" cy="180975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7" name="フリーフォーム 796"/>
                <p:cNvSpPr/>
                <p:nvPr/>
              </p:nvSpPr>
              <p:spPr>
                <a:xfrm>
                  <a:off x="10215658" y="5587988"/>
                  <a:ext cx="344464" cy="131763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8" name="フリーフォーム 797"/>
                <p:cNvSpPr/>
                <p:nvPr/>
              </p:nvSpPr>
              <p:spPr>
                <a:xfrm>
                  <a:off x="10539488" y="5729274"/>
                  <a:ext cx="123816" cy="71437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799" name="フリーフォーム 798"/>
                <p:cNvSpPr/>
                <p:nvPr/>
              </p:nvSpPr>
              <p:spPr>
                <a:xfrm>
                  <a:off x="10634729" y="5719751"/>
                  <a:ext cx="142865" cy="76201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0" name="フリーフォーム 799"/>
                <p:cNvSpPr/>
                <p:nvPr/>
              </p:nvSpPr>
              <p:spPr>
                <a:xfrm>
                  <a:off x="10782357" y="5759439"/>
                  <a:ext cx="73020" cy="41276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1" name="フリーフォーム 800"/>
                <p:cNvSpPr/>
                <p:nvPr/>
              </p:nvSpPr>
              <p:spPr>
                <a:xfrm>
                  <a:off x="10069621" y="5867389"/>
                  <a:ext cx="180962" cy="125412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2" name="フリーフォーム 801"/>
                <p:cNvSpPr/>
                <p:nvPr/>
              </p:nvSpPr>
              <p:spPr>
                <a:xfrm>
                  <a:off x="10021997" y="5921364"/>
                  <a:ext cx="107942" cy="80964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3" name="フリーフォーム 802"/>
                <p:cNvSpPr/>
                <p:nvPr/>
              </p:nvSpPr>
              <p:spPr>
                <a:xfrm>
                  <a:off x="10110891" y="5902313"/>
                  <a:ext cx="138102" cy="166688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4" name="フリーフォーム 803"/>
                <p:cNvSpPr/>
                <p:nvPr/>
              </p:nvSpPr>
              <p:spPr>
                <a:xfrm>
                  <a:off x="10155339" y="6064238"/>
                  <a:ext cx="126991" cy="100014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5" name="フリーフォーム 804"/>
                <p:cNvSpPr/>
                <p:nvPr/>
              </p:nvSpPr>
              <p:spPr>
                <a:xfrm>
                  <a:off x="10277567" y="6107098"/>
                  <a:ext cx="206362" cy="104774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6" name="フリーフォーム 805"/>
                <p:cNvSpPr/>
                <p:nvPr/>
              </p:nvSpPr>
              <p:spPr>
                <a:xfrm>
                  <a:off x="10391857" y="6024550"/>
                  <a:ext cx="401610" cy="547684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7" name="フリーフォーム 806"/>
                <p:cNvSpPr/>
                <p:nvPr/>
              </p:nvSpPr>
              <p:spPr>
                <a:xfrm>
                  <a:off x="10322013" y="6402374"/>
                  <a:ext cx="214297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8" name="フリーフォーム 807"/>
                <p:cNvSpPr/>
                <p:nvPr/>
              </p:nvSpPr>
              <p:spPr>
                <a:xfrm>
                  <a:off x="10322013" y="6483335"/>
                  <a:ext cx="428594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09" name="フリーフォーム 808"/>
                <p:cNvSpPr/>
                <p:nvPr/>
              </p:nvSpPr>
              <p:spPr>
                <a:xfrm>
                  <a:off x="10596632" y="6026138"/>
                  <a:ext cx="433357" cy="417512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0" name="フリーフォーム 809"/>
                <p:cNvSpPr/>
                <p:nvPr/>
              </p:nvSpPr>
              <p:spPr>
                <a:xfrm>
                  <a:off x="10996654" y="6169012"/>
                  <a:ext cx="157151" cy="241301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1" name="フリーフォーム 810"/>
                <p:cNvSpPr/>
                <p:nvPr/>
              </p:nvSpPr>
              <p:spPr>
                <a:xfrm>
                  <a:off x="11107772" y="6245213"/>
                  <a:ext cx="141277" cy="166688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2" name="フリーフォーム 811"/>
                <p:cNvSpPr/>
                <p:nvPr/>
              </p:nvSpPr>
              <p:spPr>
                <a:xfrm>
                  <a:off x="11222065" y="6262675"/>
                  <a:ext cx="112705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3" name="フリーフォーム 812"/>
                <p:cNvSpPr/>
                <p:nvPr/>
              </p:nvSpPr>
              <p:spPr>
                <a:xfrm>
                  <a:off x="10510913" y="7119922"/>
                  <a:ext cx="257158" cy="1787522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4" name="フリーフォーム 813"/>
                <p:cNvSpPr/>
                <p:nvPr/>
              </p:nvSpPr>
              <p:spPr>
                <a:xfrm>
                  <a:off x="10582346" y="7292961"/>
                  <a:ext cx="639719" cy="1617658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5" name="フリーフォーム 814"/>
                <p:cNvSpPr/>
                <p:nvPr/>
              </p:nvSpPr>
              <p:spPr>
                <a:xfrm>
                  <a:off x="10702986" y="6819886"/>
                  <a:ext cx="422247" cy="501648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6" name="フリーフォーム 815"/>
                <p:cNvSpPr/>
                <p:nvPr/>
              </p:nvSpPr>
              <p:spPr>
                <a:xfrm>
                  <a:off x="10931572" y="7192946"/>
                  <a:ext cx="288905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7" name="フリーフォーム 816"/>
                <p:cNvSpPr/>
                <p:nvPr/>
              </p:nvSpPr>
              <p:spPr>
                <a:xfrm>
                  <a:off x="11068087" y="7619982"/>
                  <a:ext cx="190485" cy="219075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8" name="フリーフォーム 817"/>
                <p:cNvSpPr/>
                <p:nvPr/>
              </p:nvSpPr>
              <p:spPr>
                <a:xfrm>
                  <a:off x="10579170" y="6288073"/>
                  <a:ext cx="1309595" cy="1489070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19" name="フリーフォーム 818"/>
                <p:cNvSpPr/>
                <p:nvPr/>
              </p:nvSpPr>
              <p:spPr>
                <a:xfrm>
                  <a:off x="2897795" y="1168397"/>
                  <a:ext cx="98420" cy="119064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0" name="フリーフォーム 819"/>
                <p:cNvSpPr/>
                <p:nvPr/>
              </p:nvSpPr>
              <p:spPr>
                <a:xfrm>
                  <a:off x="3029550" y="1096960"/>
                  <a:ext cx="58734" cy="128588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1" name="フリーフォーム 820"/>
                <p:cNvSpPr/>
                <p:nvPr/>
              </p:nvSpPr>
              <p:spPr>
                <a:xfrm>
                  <a:off x="2773976" y="1271583"/>
                  <a:ext cx="119053" cy="87312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2" name="フリーフォーム 821"/>
                <p:cNvSpPr/>
                <p:nvPr/>
              </p:nvSpPr>
              <p:spPr>
                <a:xfrm>
                  <a:off x="2467610" y="1173157"/>
                  <a:ext cx="173027" cy="161924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3" name="フリーフォーム 822"/>
                <p:cNvSpPr/>
                <p:nvPr/>
              </p:nvSpPr>
              <p:spPr>
                <a:xfrm>
                  <a:off x="2748580" y="1019168"/>
                  <a:ext cx="92069" cy="80964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4" name="フリーフォーム 823"/>
                <p:cNvSpPr/>
                <p:nvPr/>
              </p:nvSpPr>
              <p:spPr>
                <a:xfrm>
                  <a:off x="2724768" y="1125533"/>
                  <a:ext cx="149215" cy="104774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5" name="フリーフォーム 824"/>
                <p:cNvSpPr/>
                <p:nvPr/>
              </p:nvSpPr>
              <p:spPr>
                <a:xfrm>
                  <a:off x="2410467" y="1176332"/>
                  <a:ext cx="92069" cy="104774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26" name="フリーフォーム 825"/>
                <p:cNvSpPr/>
                <p:nvPr/>
              </p:nvSpPr>
              <p:spPr>
                <a:xfrm>
                  <a:off x="2653355" y="1277937"/>
                  <a:ext cx="63494" cy="71437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634" name="テキスト ボックス 633"/>
              <p:cNvSpPr txBox="1"/>
              <p:nvPr/>
            </p:nvSpPr>
            <p:spPr>
              <a:xfrm>
                <a:off x="676388" y="513538"/>
                <a:ext cx="889000" cy="258919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591" name="グループ化 590"/>
            <p:cNvGrpSpPr/>
            <p:nvPr/>
          </p:nvGrpSpPr>
          <p:grpSpPr>
            <a:xfrm>
              <a:off x="459079" y="5449158"/>
              <a:ext cx="1734242" cy="135009"/>
              <a:chOff x="529065" y="2094968"/>
              <a:chExt cx="3043308" cy="247815"/>
            </a:xfrm>
          </p:grpSpPr>
          <p:sp>
            <p:nvSpPr>
              <p:cNvPr id="629" name="正方形/長方形 628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0" name="正方形/長方形 629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31" name="台形 630"/>
              <p:cNvSpPr/>
              <p:nvPr/>
            </p:nvSpPr>
            <p:spPr>
              <a:xfrm>
                <a:off x="529066" y="2094968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92" name="グループ化 591"/>
            <p:cNvGrpSpPr/>
            <p:nvPr/>
          </p:nvGrpSpPr>
          <p:grpSpPr>
            <a:xfrm>
              <a:off x="1516371" y="4720209"/>
              <a:ext cx="371356" cy="759455"/>
              <a:chOff x="1500191" y="5256910"/>
              <a:chExt cx="593730" cy="1214231"/>
            </a:xfrm>
          </p:grpSpPr>
          <p:sp>
            <p:nvSpPr>
              <p:cNvPr id="613" name="円/楕円 637"/>
              <p:cNvSpPr/>
              <p:nvPr/>
            </p:nvSpPr>
            <p:spPr>
              <a:xfrm rot="1800000" flipH="1">
                <a:off x="1754521" y="5300272"/>
                <a:ext cx="289242" cy="293907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4" name="円/楕円 636"/>
              <p:cNvSpPr/>
              <p:nvPr/>
            </p:nvSpPr>
            <p:spPr>
              <a:xfrm rot="19800000">
                <a:off x="1540088" y="5256910"/>
                <a:ext cx="375259" cy="283418"/>
              </a:xfrm>
              <a:prstGeom prst="ellipse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5" name="円/楕円 614"/>
              <p:cNvSpPr/>
              <p:nvPr/>
            </p:nvSpPr>
            <p:spPr>
              <a:xfrm rot="900000" flipH="1">
                <a:off x="1965230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6" name="円/楕円 613"/>
              <p:cNvSpPr/>
              <p:nvPr/>
            </p:nvSpPr>
            <p:spPr>
              <a:xfrm rot="20700000">
                <a:off x="154079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7" name="台形 616"/>
              <p:cNvSpPr/>
              <p:nvPr/>
            </p:nvSpPr>
            <p:spPr>
              <a:xfrm>
                <a:off x="1703690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8" name="台形 617"/>
              <p:cNvSpPr/>
              <p:nvPr/>
            </p:nvSpPr>
            <p:spPr>
              <a:xfrm rot="10800000">
                <a:off x="1628997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19" name="台形 618"/>
              <p:cNvSpPr/>
              <p:nvPr/>
            </p:nvSpPr>
            <p:spPr>
              <a:xfrm rot="10800000" flipV="1">
                <a:off x="1752386" y="5912721"/>
                <a:ext cx="89340" cy="45131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0" name="円/楕円 446"/>
              <p:cNvSpPr/>
              <p:nvPr/>
            </p:nvSpPr>
            <p:spPr>
              <a:xfrm>
                <a:off x="1586865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1" name="フリーフォーム 620"/>
              <p:cNvSpPr/>
              <p:nvPr/>
            </p:nvSpPr>
            <p:spPr>
              <a:xfrm>
                <a:off x="1500191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525283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525283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2" name="台形 621"/>
              <p:cNvSpPr/>
              <p:nvPr/>
            </p:nvSpPr>
            <p:spPr>
              <a:xfrm rot="10800000">
                <a:off x="1752386" y="5838748"/>
                <a:ext cx="89340" cy="73973"/>
              </a:xfrm>
              <a:prstGeom prst="trapezoid">
                <a:avLst/>
              </a:prstGeom>
              <a:pattFill prst="wdUpDiag">
                <a:fgClr>
                  <a:srgbClr val="C00000"/>
                </a:fgClr>
                <a:bgClr>
                  <a:srgbClr val="002060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3" name="フリーフォーム 622"/>
              <p:cNvSpPr/>
              <p:nvPr/>
            </p:nvSpPr>
            <p:spPr>
              <a:xfrm rot="10800000">
                <a:off x="1628997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rgbClr val="5B9BD5">
                  <a:lumMod val="60000"/>
                  <a:lumOff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4" name="フリーフォーム 623"/>
              <p:cNvSpPr/>
              <p:nvPr/>
            </p:nvSpPr>
            <p:spPr>
              <a:xfrm flipH="1">
                <a:off x="1581912" y="5822876"/>
                <a:ext cx="430289" cy="580113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5" name="角丸四角形 624"/>
              <p:cNvSpPr/>
              <p:nvPr/>
            </p:nvSpPr>
            <p:spPr>
              <a:xfrm>
                <a:off x="1666289" y="54960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6" name="角丸四角形 625"/>
              <p:cNvSpPr/>
              <p:nvPr/>
            </p:nvSpPr>
            <p:spPr>
              <a:xfrm>
                <a:off x="1864605" y="5496069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7" name="フリーフォーム 626"/>
              <p:cNvSpPr/>
              <p:nvPr/>
            </p:nvSpPr>
            <p:spPr>
              <a:xfrm rot="1800000">
                <a:off x="1620550" y="5276930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628" name="フリーフォーム 627"/>
              <p:cNvSpPr/>
              <p:nvPr/>
            </p:nvSpPr>
            <p:spPr>
              <a:xfrm rot="1800000">
                <a:off x="1669125" y="5265206"/>
                <a:ext cx="70673" cy="207918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593" name="グループ化 592"/>
            <p:cNvGrpSpPr/>
            <p:nvPr/>
          </p:nvGrpSpPr>
          <p:grpSpPr>
            <a:xfrm>
              <a:off x="1527909" y="5309092"/>
              <a:ext cx="339583" cy="132679"/>
              <a:chOff x="767273" y="4536421"/>
              <a:chExt cx="523112" cy="204386"/>
            </a:xfrm>
          </p:grpSpPr>
          <p:sp>
            <p:nvSpPr>
              <p:cNvPr id="597" name="角丸四角形 596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8" name="角丸四角形 597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599" name="グループ化 598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606" name="台形 605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607" name="グループ化 606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608" name="角丸四角形 607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09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0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1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612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600" name="グループ化 599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601" name="角丸四角形 600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2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3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4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605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594" name="グループ化 593"/>
            <p:cNvGrpSpPr/>
            <p:nvPr/>
          </p:nvGrpSpPr>
          <p:grpSpPr>
            <a:xfrm>
              <a:off x="1382066" y="5178802"/>
              <a:ext cx="636053" cy="271791"/>
              <a:chOff x="686482" y="5308267"/>
              <a:chExt cx="1016933" cy="434544"/>
            </a:xfrm>
          </p:grpSpPr>
          <p:sp>
            <p:nvSpPr>
              <p:cNvPr id="595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596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27" name="グループ化 826"/>
          <p:cNvGrpSpPr/>
          <p:nvPr/>
        </p:nvGrpSpPr>
        <p:grpSpPr>
          <a:xfrm>
            <a:off x="2207984" y="4948743"/>
            <a:ext cx="1734242" cy="1150205"/>
            <a:chOff x="2269069" y="4433962"/>
            <a:chExt cx="1734242" cy="1150205"/>
          </a:xfrm>
        </p:grpSpPr>
        <p:grpSp>
          <p:nvGrpSpPr>
            <p:cNvPr id="828" name="グループ化 827"/>
            <p:cNvGrpSpPr/>
            <p:nvPr/>
          </p:nvGrpSpPr>
          <p:grpSpPr>
            <a:xfrm>
              <a:off x="2307198" y="4433962"/>
              <a:ext cx="1657985" cy="1081445"/>
              <a:chOff x="2307198" y="356982"/>
              <a:chExt cx="1657985" cy="1081445"/>
            </a:xfrm>
          </p:grpSpPr>
          <p:grpSp>
            <p:nvGrpSpPr>
              <p:cNvPr id="870" name="グループ化 869"/>
              <p:cNvGrpSpPr/>
              <p:nvPr/>
            </p:nvGrpSpPr>
            <p:grpSpPr>
              <a:xfrm>
                <a:off x="2307198" y="356982"/>
                <a:ext cx="1657985" cy="1081445"/>
                <a:chOff x="3851385" y="357740"/>
                <a:chExt cx="3043308" cy="1985043"/>
              </a:xfrm>
            </p:grpSpPr>
            <p:sp>
              <p:nvSpPr>
                <p:cNvPr id="872" name="正方形/長方形 871"/>
                <p:cNvSpPr/>
                <p:nvPr/>
              </p:nvSpPr>
              <p:spPr>
                <a:xfrm>
                  <a:off x="3851385" y="357740"/>
                  <a:ext cx="3043308" cy="1985043"/>
                </a:xfrm>
                <a:prstGeom prst="rect">
                  <a:avLst/>
                </a:prstGeom>
                <a:pattFill prst="dotGri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73" name="正方形/長方形 872"/>
                <p:cNvSpPr/>
                <p:nvPr/>
              </p:nvSpPr>
              <p:spPr>
                <a:xfrm>
                  <a:off x="3985260" y="501171"/>
                  <a:ext cx="1905000" cy="1337278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871" name="テキスト ボックス 870"/>
              <p:cNvSpPr txBox="1"/>
              <p:nvPr/>
            </p:nvSpPr>
            <p:spPr>
              <a:xfrm>
                <a:off x="2470590" y="725983"/>
                <a:ext cx="856923" cy="129278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Gothic" panose="020B0502020202020204" pitchFamily="34" charset="0"/>
                    <a:ea typeface="ＭＳ Ｐゴシック" panose="020B0600070205080204" pitchFamily="50" charset="-128"/>
                  </a:rPr>
                  <a:t>HOT NEWS</a:t>
                </a:r>
                <a:endParaRPr kumimoji="0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Gothic" panose="020B0502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829" name="グループ化 828"/>
            <p:cNvGrpSpPr/>
            <p:nvPr/>
          </p:nvGrpSpPr>
          <p:grpSpPr>
            <a:xfrm>
              <a:off x="2269069" y="5450176"/>
              <a:ext cx="1734242" cy="133991"/>
              <a:chOff x="529065" y="2096837"/>
              <a:chExt cx="3043308" cy="245946"/>
            </a:xfrm>
          </p:grpSpPr>
          <p:sp>
            <p:nvSpPr>
              <p:cNvPr id="867" name="正方形/長方形 866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8" name="正方形/長方形 867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9" name="台形 868"/>
              <p:cNvSpPr/>
              <p:nvPr/>
            </p:nvSpPr>
            <p:spPr>
              <a:xfrm>
                <a:off x="529066" y="209683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30" name="グループ化 829"/>
            <p:cNvGrpSpPr/>
            <p:nvPr/>
          </p:nvGrpSpPr>
          <p:grpSpPr>
            <a:xfrm>
              <a:off x="3412760" y="4731079"/>
              <a:ext cx="371356" cy="748585"/>
              <a:chOff x="2985144" y="5274289"/>
              <a:chExt cx="593730" cy="1196852"/>
            </a:xfrm>
          </p:grpSpPr>
          <p:sp>
            <p:nvSpPr>
              <p:cNvPr id="851" name="月 850"/>
              <p:cNvSpPr/>
              <p:nvPr/>
            </p:nvSpPr>
            <p:spPr>
              <a:xfrm rot="18000000" flipH="1">
                <a:off x="3277583" y="5174205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2" name="台形 851"/>
              <p:cNvSpPr/>
              <p:nvPr/>
            </p:nvSpPr>
            <p:spPr>
              <a:xfrm>
                <a:off x="3188643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3" name="台形 852"/>
              <p:cNvSpPr/>
              <p:nvPr/>
            </p:nvSpPr>
            <p:spPr>
              <a:xfrm rot="10800000">
                <a:off x="311395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4" name="台形 853"/>
              <p:cNvSpPr/>
              <p:nvPr/>
            </p:nvSpPr>
            <p:spPr>
              <a:xfrm rot="10800000" flipV="1">
                <a:off x="323733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5" name="台形 854"/>
              <p:cNvSpPr/>
              <p:nvPr/>
            </p:nvSpPr>
            <p:spPr>
              <a:xfrm rot="10800000">
                <a:off x="323733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6" name="フリーフォーム 855"/>
              <p:cNvSpPr/>
              <p:nvPr/>
            </p:nvSpPr>
            <p:spPr>
              <a:xfrm rot="10800000">
                <a:off x="311395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7" name="フリーフォーム 856"/>
              <p:cNvSpPr/>
              <p:nvPr/>
            </p:nvSpPr>
            <p:spPr>
              <a:xfrm>
                <a:off x="298514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8" name="フリーフォーム 857"/>
              <p:cNvSpPr/>
              <p:nvPr/>
            </p:nvSpPr>
            <p:spPr>
              <a:xfrm flipH="1">
                <a:off x="308872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59" name="フリーフォーム 858"/>
              <p:cNvSpPr/>
              <p:nvPr/>
            </p:nvSpPr>
            <p:spPr>
              <a:xfrm>
                <a:off x="321934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0" name="円/楕円 617"/>
              <p:cNvSpPr/>
              <p:nvPr/>
            </p:nvSpPr>
            <p:spPr>
              <a:xfrm rot="900000" flipH="1">
                <a:off x="3442832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1" name="円/楕円 618"/>
              <p:cNvSpPr/>
              <p:nvPr/>
            </p:nvSpPr>
            <p:spPr>
              <a:xfrm rot="20700000">
                <a:off x="3027918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2" name="円/楕円 621"/>
              <p:cNvSpPr/>
              <p:nvPr/>
            </p:nvSpPr>
            <p:spPr>
              <a:xfrm>
                <a:off x="3071818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3" name="角丸四角形 862"/>
              <p:cNvSpPr/>
              <p:nvPr/>
            </p:nvSpPr>
            <p:spPr>
              <a:xfrm>
                <a:off x="3153416" y="55138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4" name="角丸四角形 863"/>
              <p:cNvSpPr/>
              <p:nvPr/>
            </p:nvSpPr>
            <p:spPr>
              <a:xfrm>
                <a:off x="3351732" y="5513837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5" name="月 864"/>
              <p:cNvSpPr/>
              <p:nvPr/>
            </p:nvSpPr>
            <p:spPr>
              <a:xfrm rot="3600000">
                <a:off x="3100798" y="5159967"/>
                <a:ext cx="166333" cy="394977"/>
              </a:xfrm>
              <a:prstGeom prst="moon">
                <a:avLst>
                  <a:gd name="adj" fmla="val 77201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66" name="フリーフォーム 865"/>
              <p:cNvSpPr/>
              <p:nvPr/>
            </p:nvSpPr>
            <p:spPr>
              <a:xfrm rot="2576703">
                <a:off x="3242046" y="5293402"/>
                <a:ext cx="70673" cy="178373"/>
              </a:xfrm>
              <a:custGeom>
                <a:avLst/>
                <a:gdLst>
                  <a:gd name="connsiteX0" fmla="*/ 16353 w 55911"/>
                  <a:gd name="connsiteY0" fmla="*/ 19101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0" fmla="*/ 16353 w 55911"/>
                  <a:gd name="connsiteY0" fmla="*/ 19101 h 229694"/>
                  <a:gd name="connsiteX1" fmla="*/ 27061 w 55911"/>
                  <a:gd name="connsiteY1" fmla="*/ 11042 h 229694"/>
                  <a:gd name="connsiteX2" fmla="*/ 49438 w 55911"/>
                  <a:gd name="connsiteY2" fmla="*/ 0 h 229694"/>
                  <a:gd name="connsiteX3" fmla="*/ 35334 w 55911"/>
                  <a:gd name="connsiteY3" fmla="*/ 37302 h 229694"/>
                  <a:gd name="connsiteX4" fmla="*/ 27955 w 55911"/>
                  <a:gd name="connsiteY4" fmla="*/ 106288 h 229694"/>
                  <a:gd name="connsiteX5" fmla="*/ 55911 w 55911"/>
                  <a:gd name="connsiteY5" fmla="*/ 229694 h 229694"/>
                  <a:gd name="connsiteX6" fmla="*/ 0 w 55911"/>
                  <a:gd name="connsiteY6" fmla="*/ 106288 h 229694"/>
                  <a:gd name="connsiteX7" fmla="*/ 4394 w 55911"/>
                  <a:gd name="connsiteY7" fmla="*/ 58253 h 229694"/>
                  <a:gd name="connsiteX8" fmla="*/ 16353 w 55911"/>
                  <a:gd name="connsiteY8" fmla="*/ 19101 h 229694"/>
                  <a:gd name="connsiteX0" fmla="*/ 27061 w 67665"/>
                  <a:gd name="connsiteY0" fmla="*/ 11042 h 229694"/>
                  <a:gd name="connsiteX1" fmla="*/ 49438 w 67665"/>
                  <a:gd name="connsiteY1" fmla="*/ 0 h 229694"/>
                  <a:gd name="connsiteX2" fmla="*/ 35334 w 67665"/>
                  <a:gd name="connsiteY2" fmla="*/ 37302 h 229694"/>
                  <a:gd name="connsiteX3" fmla="*/ 27955 w 67665"/>
                  <a:gd name="connsiteY3" fmla="*/ 106288 h 229694"/>
                  <a:gd name="connsiteX4" fmla="*/ 55911 w 67665"/>
                  <a:gd name="connsiteY4" fmla="*/ 229694 h 229694"/>
                  <a:gd name="connsiteX5" fmla="*/ 0 w 67665"/>
                  <a:gd name="connsiteY5" fmla="*/ 106288 h 229694"/>
                  <a:gd name="connsiteX6" fmla="*/ 4394 w 67665"/>
                  <a:gd name="connsiteY6" fmla="*/ 58253 h 229694"/>
                  <a:gd name="connsiteX7" fmla="*/ 16353 w 67665"/>
                  <a:gd name="connsiteY7" fmla="*/ 19101 h 229694"/>
                  <a:gd name="connsiteX8" fmla="*/ 67665 w 67665"/>
                  <a:gd name="connsiteY8" fmla="*/ 102482 h 229694"/>
                  <a:gd name="connsiteX0" fmla="*/ 27061 w 55911"/>
                  <a:gd name="connsiteY0" fmla="*/ 11042 h 229694"/>
                  <a:gd name="connsiteX1" fmla="*/ 49438 w 55911"/>
                  <a:gd name="connsiteY1" fmla="*/ 0 h 229694"/>
                  <a:gd name="connsiteX2" fmla="*/ 35334 w 55911"/>
                  <a:gd name="connsiteY2" fmla="*/ 37302 h 229694"/>
                  <a:gd name="connsiteX3" fmla="*/ 27955 w 55911"/>
                  <a:gd name="connsiteY3" fmla="*/ 106288 h 229694"/>
                  <a:gd name="connsiteX4" fmla="*/ 55911 w 55911"/>
                  <a:gd name="connsiteY4" fmla="*/ 229694 h 229694"/>
                  <a:gd name="connsiteX5" fmla="*/ 0 w 55911"/>
                  <a:gd name="connsiteY5" fmla="*/ 106288 h 229694"/>
                  <a:gd name="connsiteX6" fmla="*/ 4394 w 55911"/>
                  <a:gd name="connsiteY6" fmla="*/ 58253 h 229694"/>
                  <a:gd name="connsiteX7" fmla="*/ 16353 w 55911"/>
                  <a:gd name="connsiteY7" fmla="*/ 19101 h 229694"/>
                  <a:gd name="connsiteX0" fmla="*/ 49438 w 55911"/>
                  <a:gd name="connsiteY0" fmla="*/ 0 h 229694"/>
                  <a:gd name="connsiteX1" fmla="*/ 35334 w 55911"/>
                  <a:gd name="connsiteY1" fmla="*/ 37302 h 229694"/>
                  <a:gd name="connsiteX2" fmla="*/ 27955 w 55911"/>
                  <a:gd name="connsiteY2" fmla="*/ 106288 h 229694"/>
                  <a:gd name="connsiteX3" fmla="*/ 55911 w 55911"/>
                  <a:gd name="connsiteY3" fmla="*/ 229694 h 229694"/>
                  <a:gd name="connsiteX4" fmla="*/ 0 w 55911"/>
                  <a:gd name="connsiteY4" fmla="*/ 106288 h 229694"/>
                  <a:gd name="connsiteX5" fmla="*/ 4394 w 55911"/>
                  <a:gd name="connsiteY5" fmla="*/ 58253 h 229694"/>
                  <a:gd name="connsiteX6" fmla="*/ 16353 w 55911"/>
                  <a:gd name="connsiteY6" fmla="*/ 19101 h 229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5911" h="229694">
                    <a:moveTo>
                      <a:pt x="49438" y="0"/>
                    </a:moveTo>
                    <a:lnTo>
                      <a:pt x="35334" y="37302"/>
                    </a:lnTo>
                    <a:cubicBezTo>
                      <a:pt x="30544" y="58443"/>
                      <a:pt x="27955" y="82011"/>
                      <a:pt x="27955" y="106288"/>
                    </a:cubicBezTo>
                    <a:cubicBezTo>
                      <a:pt x="27955" y="154842"/>
                      <a:pt x="38312" y="200562"/>
                      <a:pt x="55911" y="229694"/>
                    </a:cubicBezTo>
                    <a:cubicBezTo>
                      <a:pt x="25032" y="229694"/>
                      <a:pt x="0" y="174443"/>
                      <a:pt x="0" y="106288"/>
                    </a:cubicBezTo>
                    <a:cubicBezTo>
                      <a:pt x="0" y="89249"/>
                      <a:pt x="1565" y="73017"/>
                      <a:pt x="4394" y="58253"/>
                    </a:cubicBezTo>
                    <a:lnTo>
                      <a:pt x="16353" y="19101"/>
                    </a:lnTo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31" name="グループ化 830"/>
            <p:cNvGrpSpPr/>
            <p:nvPr/>
          </p:nvGrpSpPr>
          <p:grpSpPr>
            <a:xfrm>
              <a:off x="3423787" y="5309092"/>
              <a:ext cx="339583" cy="132679"/>
              <a:chOff x="767273" y="4536421"/>
              <a:chExt cx="523112" cy="204386"/>
            </a:xfrm>
          </p:grpSpPr>
          <p:sp>
            <p:nvSpPr>
              <p:cNvPr id="835" name="角丸四角形 834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6" name="角丸四角形 835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37" name="グループ化 836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844" name="台形 843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45" name="グループ化 844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846" name="角丸四角形 845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7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8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49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50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38" name="グループ化 837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839" name="角丸四角形 838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0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1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2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43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32" name="グループ化 831"/>
            <p:cNvGrpSpPr/>
            <p:nvPr/>
          </p:nvGrpSpPr>
          <p:grpSpPr>
            <a:xfrm>
              <a:off x="3277944" y="5178802"/>
              <a:ext cx="636053" cy="271791"/>
              <a:chOff x="686482" y="5308267"/>
              <a:chExt cx="1016933" cy="434544"/>
            </a:xfrm>
          </p:grpSpPr>
          <p:sp>
            <p:nvSpPr>
              <p:cNvPr id="833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34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874" name="グループ化 873"/>
          <p:cNvGrpSpPr/>
          <p:nvPr/>
        </p:nvGrpSpPr>
        <p:grpSpPr>
          <a:xfrm>
            <a:off x="4089131" y="4948743"/>
            <a:ext cx="1734242" cy="1150205"/>
            <a:chOff x="4078619" y="4433962"/>
            <a:chExt cx="1734242" cy="1150205"/>
          </a:xfrm>
        </p:grpSpPr>
        <p:grpSp>
          <p:nvGrpSpPr>
            <p:cNvPr id="875" name="グループ化 874"/>
            <p:cNvGrpSpPr/>
            <p:nvPr/>
          </p:nvGrpSpPr>
          <p:grpSpPr>
            <a:xfrm>
              <a:off x="4116748" y="4433962"/>
              <a:ext cx="1657985" cy="1081445"/>
              <a:chOff x="529065" y="2613260"/>
              <a:chExt cx="3043308" cy="1985043"/>
            </a:xfrm>
          </p:grpSpPr>
          <p:sp>
            <p:nvSpPr>
              <p:cNvPr id="917" name="正方形/長方形 916"/>
              <p:cNvSpPr/>
              <p:nvPr/>
            </p:nvSpPr>
            <p:spPr>
              <a:xfrm>
                <a:off x="529065" y="2613260"/>
                <a:ext cx="3043308" cy="1985043"/>
              </a:xfrm>
              <a:prstGeom prst="rect">
                <a:avLst/>
              </a:prstGeom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0070C0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8" name="テキスト ボックス 917"/>
              <p:cNvSpPr txBox="1"/>
              <p:nvPr/>
            </p:nvSpPr>
            <p:spPr>
              <a:xfrm>
                <a:off x="2384273" y="2771950"/>
                <a:ext cx="1021518" cy="30638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ニュース</a:t>
                </a:r>
              </a:p>
            </p:txBody>
          </p:sp>
        </p:grpSp>
        <p:grpSp>
          <p:nvGrpSpPr>
            <p:cNvPr id="876" name="グループ化 875"/>
            <p:cNvGrpSpPr/>
            <p:nvPr/>
          </p:nvGrpSpPr>
          <p:grpSpPr>
            <a:xfrm>
              <a:off x="4078619" y="5448228"/>
              <a:ext cx="1734242" cy="135939"/>
              <a:chOff x="529065" y="2093260"/>
              <a:chExt cx="3043308" cy="249523"/>
            </a:xfrm>
          </p:grpSpPr>
          <p:sp>
            <p:nvSpPr>
              <p:cNvPr id="914" name="正方形/長方形 913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5" name="正方形/長方形 914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6" name="台形 915"/>
              <p:cNvSpPr/>
              <p:nvPr/>
            </p:nvSpPr>
            <p:spPr>
              <a:xfrm>
                <a:off x="529066" y="2093260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7" name="グループ化 876"/>
            <p:cNvGrpSpPr/>
            <p:nvPr/>
          </p:nvGrpSpPr>
          <p:grpSpPr>
            <a:xfrm>
              <a:off x="4303633" y="4694144"/>
              <a:ext cx="384240" cy="789162"/>
              <a:chOff x="4640139" y="5215236"/>
              <a:chExt cx="614330" cy="1261727"/>
            </a:xfrm>
          </p:grpSpPr>
          <p:sp>
            <p:nvSpPr>
              <p:cNvPr id="898" name="星 24 897"/>
              <p:cNvSpPr/>
              <p:nvPr/>
            </p:nvSpPr>
            <p:spPr>
              <a:xfrm>
                <a:off x="4702455" y="5215236"/>
                <a:ext cx="480409" cy="489585"/>
              </a:xfrm>
              <a:prstGeom prst="star24">
                <a:avLst>
                  <a:gd name="adj" fmla="val 47257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99" name="円/楕円 624"/>
              <p:cNvSpPr/>
              <p:nvPr/>
            </p:nvSpPr>
            <p:spPr>
              <a:xfrm rot="900000" flipH="1">
                <a:off x="5103118" y="5499300"/>
                <a:ext cx="81367" cy="125751"/>
              </a:xfrm>
              <a:prstGeom prst="ellipse">
                <a:avLst/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0" name="円/楕円 625"/>
              <p:cNvSpPr/>
              <p:nvPr/>
            </p:nvSpPr>
            <p:spPr>
              <a:xfrm rot="20700000">
                <a:off x="4697971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1" name="台形 900"/>
              <p:cNvSpPr/>
              <p:nvPr/>
            </p:nvSpPr>
            <p:spPr>
              <a:xfrm>
                <a:off x="4853481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2" name="台形 901"/>
              <p:cNvSpPr/>
              <p:nvPr/>
            </p:nvSpPr>
            <p:spPr>
              <a:xfrm rot="10800000">
                <a:off x="4778788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rgbClr val="ED7D31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3" name="円/楕円 511"/>
              <p:cNvSpPr/>
              <p:nvPr/>
            </p:nvSpPr>
            <p:spPr>
              <a:xfrm>
                <a:off x="4736656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4" name="台形 529"/>
              <p:cNvSpPr/>
              <p:nvPr/>
            </p:nvSpPr>
            <p:spPr>
              <a:xfrm rot="10800000" flipV="1">
                <a:off x="4886701" y="5912722"/>
                <a:ext cx="120292" cy="564241"/>
              </a:xfrm>
              <a:custGeom>
                <a:avLst/>
                <a:gdLst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0 w 120292"/>
                  <a:gd name="connsiteY4" fmla="*/ 451313 h 451313"/>
                  <a:gd name="connsiteX0" fmla="*/ 0 w 120292"/>
                  <a:gd name="connsiteY0" fmla="*/ 451313 h 451313"/>
                  <a:gd name="connsiteX1" fmla="*/ 34837 w 120292"/>
                  <a:gd name="connsiteY1" fmla="*/ 0 h 451313"/>
                  <a:gd name="connsiteX2" fmla="*/ 85455 w 120292"/>
                  <a:gd name="connsiteY2" fmla="*/ 0 h 451313"/>
                  <a:gd name="connsiteX3" fmla="*/ 120292 w 120292"/>
                  <a:gd name="connsiteY3" fmla="*/ 451313 h 451313"/>
                  <a:gd name="connsiteX4" fmla="*/ 57150 w 120292"/>
                  <a:gd name="connsiteY4" fmla="*/ 448318 h 451313"/>
                  <a:gd name="connsiteX5" fmla="*/ 0 w 120292"/>
                  <a:gd name="connsiteY5" fmla="*/ 451313 h 451313"/>
                  <a:gd name="connsiteX0" fmla="*/ 0 w 120292"/>
                  <a:gd name="connsiteY0" fmla="*/ 451313 h 498324"/>
                  <a:gd name="connsiteX1" fmla="*/ 34837 w 120292"/>
                  <a:gd name="connsiteY1" fmla="*/ 0 h 498324"/>
                  <a:gd name="connsiteX2" fmla="*/ 85455 w 120292"/>
                  <a:gd name="connsiteY2" fmla="*/ 0 h 498324"/>
                  <a:gd name="connsiteX3" fmla="*/ 120292 w 120292"/>
                  <a:gd name="connsiteY3" fmla="*/ 451313 h 498324"/>
                  <a:gd name="connsiteX4" fmla="*/ 59531 w 120292"/>
                  <a:gd name="connsiteY4" fmla="*/ 498324 h 498324"/>
                  <a:gd name="connsiteX5" fmla="*/ 0 w 120292"/>
                  <a:gd name="connsiteY5" fmla="*/ 451313 h 49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20292" h="498324">
                    <a:moveTo>
                      <a:pt x="0" y="451313"/>
                    </a:moveTo>
                    <a:lnTo>
                      <a:pt x="34837" y="0"/>
                    </a:lnTo>
                    <a:lnTo>
                      <a:pt x="85455" y="0"/>
                    </a:lnTo>
                    <a:lnTo>
                      <a:pt x="120292" y="451313"/>
                    </a:lnTo>
                    <a:lnTo>
                      <a:pt x="59531" y="498324"/>
                    </a:lnTo>
                    <a:lnTo>
                      <a:pt x="0" y="451313"/>
                    </a:lnTo>
                    <a:close/>
                  </a:path>
                </a:pathLst>
              </a:cu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5" name="台形 904"/>
              <p:cNvSpPr/>
              <p:nvPr/>
            </p:nvSpPr>
            <p:spPr>
              <a:xfrm rot="10800000">
                <a:off x="4902177" y="5838748"/>
                <a:ext cx="89340" cy="73973"/>
              </a:xfrm>
              <a:prstGeom prst="trapezoid">
                <a:avLst/>
              </a:prstGeom>
              <a:pattFill prst="lgConfetti">
                <a:fgClr>
                  <a:srgbClr val="4472C4">
                    <a:lumMod val="75000"/>
                  </a:srgbClr>
                </a:fgClr>
                <a:bgClr>
                  <a:srgbClr val="4472C4">
                    <a:lumMod val="5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6" name="フリーフォーム 905"/>
              <p:cNvSpPr/>
              <p:nvPr/>
            </p:nvSpPr>
            <p:spPr>
              <a:xfrm rot="10800000">
                <a:off x="4778788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9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7" name="フリーフォーム 906"/>
              <p:cNvSpPr/>
              <p:nvPr/>
            </p:nvSpPr>
            <p:spPr>
              <a:xfrm>
                <a:off x="4649981" y="5838750"/>
                <a:ext cx="593730" cy="638213"/>
              </a:xfrm>
              <a:custGeom>
                <a:avLst/>
                <a:gdLst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0 w 593730"/>
                  <a:gd name="connsiteY12" fmla="*/ 101424 h 722313"/>
                  <a:gd name="connsiteX13" fmla="*/ 98957 w 593730"/>
                  <a:gd name="connsiteY13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16493 w 593730"/>
                  <a:gd name="connsiteY12" fmla="*/ 5254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44666 w 593730"/>
                  <a:gd name="connsiteY10" fmla="*/ 722313 h 722313"/>
                  <a:gd name="connsiteX11" fmla="*/ 30014 w 593730"/>
                  <a:gd name="connsiteY11" fmla="*/ 722313 h 722313"/>
                  <a:gd name="connsiteX12" fmla="*/ 57768 w 593730"/>
                  <a:gd name="connsiteY12" fmla="*/ 538164 h 722313"/>
                  <a:gd name="connsiteX13" fmla="*/ 0 w 593730"/>
                  <a:gd name="connsiteY13" fmla="*/ 101424 h 722313"/>
                  <a:gd name="connsiteX14" fmla="*/ 98957 w 593730"/>
                  <a:gd name="connsiteY14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59418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  <a:gd name="connsiteX0" fmla="*/ 98957 w 593730"/>
                  <a:gd name="connsiteY0" fmla="*/ 0 h 722313"/>
                  <a:gd name="connsiteX1" fmla="*/ 154266 w 593730"/>
                  <a:gd name="connsiteY1" fmla="*/ 0 h 722313"/>
                  <a:gd name="connsiteX2" fmla="*/ 160556 w 593730"/>
                  <a:gd name="connsiteY2" fmla="*/ 0 h 722313"/>
                  <a:gd name="connsiteX3" fmla="*/ 160518 w 593730"/>
                  <a:gd name="connsiteY3" fmla="*/ 620 h 722313"/>
                  <a:gd name="connsiteX4" fmla="*/ 296865 w 593730"/>
                  <a:gd name="connsiteY4" fmla="*/ 448278 h 722313"/>
                  <a:gd name="connsiteX5" fmla="*/ 433212 w 593730"/>
                  <a:gd name="connsiteY5" fmla="*/ 620 h 722313"/>
                  <a:gd name="connsiteX6" fmla="*/ 433174 w 593730"/>
                  <a:gd name="connsiteY6" fmla="*/ 0 h 722313"/>
                  <a:gd name="connsiteX7" fmla="*/ 446578 w 593730"/>
                  <a:gd name="connsiteY7" fmla="*/ 0 h 722313"/>
                  <a:gd name="connsiteX8" fmla="*/ 494773 w 593730"/>
                  <a:gd name="connsiteY8" fmla="*/ 0 h 722313"/>
                  <a:gd name="connsiteX9" fmla="*/ 593730 w 593730"/>
                  <a:gd name="connsiteY9" fmla="*/ 101424 h 722313"/>
                  <a:gd name="connsiteX10" fmla="*/ 518143 w 593730"/>
                  <a:gd name="connsiteY10" fmla="*/ 519114 h 722313"/>
                  <a:gd name="connsiteX11" fmla="*/ 544666 w 593730"/>
                  <a:gd name="connsiteY11" fmla="*/ 722313 h 722313"/>
                  <a:gd name="connsiteX12" fmla="*/ 30014 w 593730"/>
                  <a:gd name="connsiteY12" fmla="*/ 722313 h 722313"/>
                  <a:gd name="connsiteX13" fmla="*/ 57768 w 593730"/>
                  <a:gd name="connsiteY13" fmla="*/ 538164 h 722313"/>
                  <a:gd name="connsiteX14" fmla="*/ 0 w 593730"/>
                  <a:gd name="connsiteY14" fmla="*/ 101424 h 722313"/>
                  <a:gd name="connsiteX15" fmla="*/ 98957 w 593730"/>
                  <a:gd name="connsiteY15" fmla="*/ 0 h 7223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3730" h="722313">
                    <a:moveTo>
                      <a:pt x="98957" y="0"/>
                    </a:moveTo>
                    <a:lnTo>
                      <a:pt x="154266" y="0"/>
                    </a:lnTo>
                    <a:lnTo>
                      <a:pt x="160556" y="0"/>
                    </a:lnTo>
                    <a:cubicBezTo>
                      <a:pt x="160543" y="207"/>
                      <a:pt x="160531" y="413"/>
                      <a:pt x="160518" y="620"/>
                    </a:cubicBezTo>
                    <a:cubicBezTo>
                      <a:pt x="160518" y="247855"/>
                      <a:pt x="280947" y="448278"/>
                      <a:pt x="296865" y="448278"/>
                    </a:cubicBezTo>
                    <a:cubicBezTo>
                      <a:pt x="312784" y="448278"/>
                      <a:pt x="433212" y="247855"/>
                      <a:pt x="433212" y="620"/>
                    </a:cubicBezTo>
                    <a:cubicBezTo>
                      <a:pt x="433199" y="413"/>
                      <a:pt x="433187" y="207"/>
                      <a:pt x="433174" y="0"/>
                    </a:cubicBez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18143" y="519114"/>
                    </a:lnTo>
                    <a:lnTo>
                      <a:pt x="544666" y="722313"/>
                    </a:lnTo>
                    <a:lnTo>
                      <a:pt x="30014" y="722313"/>
                    </a:lnTo>
                    <a:lnTo>
                      <a:pt x="57768" y="538164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8" name="フリーフォーム 907"/>
              <p:cNvSpPr/>
              <p:nvPr/>
            </p:nvSpPr>
            <p:spPr>
              <a:xfrm>
                <a:off x="4640139" y="5838750"/>
                <a:ext cx="215336" cy="632391"/>
              </a:xfrm>
              <a:custGeom>
                <a:avLst/>
                <a:gdLst>
                  <a:gd name="connsiteX0" fmla="*/ 108480 w 215336"/>
                  <a:gd name="connsiteY0" fmla="*/ 0 h 632391"/>
                  <a:gd name="connsiteX1" fmla="*/ 142698 w 215336"/>
                  <a:gd name="connsiteY1" fmla="*/ 0 h 632391"/>
                  <a:gd name="connsiteX2" fmla="*/ 215336 w 215336"/>
                  <a:gd name="connsiteY2" fmla="*/ 537268 h 632391"/>
                  <a:gd name="connsiteX3" fmla="*/ 194157 w 215336"/>
                  <a:gd name="connsiteY3" fmla="*/ 632391 h 632391"/>
                  <a:gd name="connsiteX4" fmla="*/ 33253 w 215336"/>
                  <a:gd name="connsiteY4" fmla="*/ 632391 h 632391"/>
                  <a:gd name="connsiteX5" fmla="*/ 44263 w 215336"/>
                  <a:gd name="connsiteY5" fmla="*/ 580631 h 632391"/>
                  <a:gd name="connsiteX6" fmla="*/ 0 w 215336"/>
                  <a:gd name="connsiteY6" fmla="*/ 108480 h 632391"/>
                  <a:gd name="connsiteX7" fmla="*/ 108480 w 215336"/>
                  <a:gd name="connsiteY7" fmla="*/ 0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15336" h="632391">
                    <a:moveTo>
                      <a:pt x="108480" y="0"/>
                    </a:moveTo>
                    <a:lnTo>
                      <a:pt x="142698" y="0"/>
                    </a:lnTo>
                    <a:lnTo>
                      <a:pt x="215336" y="537268"/>
                    </a:lnTo>
                    <a:lnTo>
                      <a:pt x="194157" y="632391"/>
                    </a:lnTo>
                    <a:lnTo>
                      <a:pt x="33253" y="632391"/>
                    </a:lnTo>
                    <a:lnTo>
                      <a:pt x="44263" y="580631"/>
                    </a:lnTo>
                    <a:lnTo>
                      <a:pt x="0" y="108480"/>
                    </a:lnTo>
                    <a:cubicBezTo>
                      <a:pt x="0" y="48568"/>
                      <a:pt x="48568" y="0"/>
                      <a:pt x="108480" y="0"/>
                    </a:cubicBez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09" name="フリーフォーム 908"/>
              <p:cNvSpPr/>
              <p:nvPr/>
            </p:nvSpPr>
            <p:spPr>
              <a:xfrm>
                <a:off x="4697567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0" name="フリーフォーム 909"/>
              <p:cNvSpPr/>
              <p:nvPr/>
            </p:nvSpPr>
            <p:spPr>
              <a:xfrm flipH="1">
                <a:off x="5039133" y="5838750"/>
                <a:ext cx="215336" cy="632391"/>
              </a:xfrm>
              <a:custGeom>
                <a:avLst/>
                <a:gdLst>
                  <a:gd name="connsiteX0" fmla="*/ 142698 w 215336"/>
                  <a:gd name="connsiteY0" fmla="*/ 0 h 632391"/>
                  <a:gd name="connsiteX1" fmla="*/ 108480 w 215336"/>
                  <a:gd name="connsiteY1" fmla="*/ 0 h 632391"/>
                  <a:gd name="connsiteX2" fmla="*/ 0 w 215336"/>
                  <a:gd name="connsiteY2" fmla="*/ 108480 h 632391"/>
                  <a:gd name="connsiteX3" fmla="*/ 44263 w 215336"/>
                  <a:gd name="connsiteY3" fmla="*/ 580631 h 632391"/>
                  <a:gd name="connsiteX4" fmla="*/ 33253 w 215336"/>
                  <a:gd name="connsiteY4" fmla="*/ 632391 h 632391"/>
                  <a:gd name="connsiteX5" fmla="*/ 194157 w 215336"/>
                  <a:gd name="connsiteY5" fmla="*/ 632391 h 632391"/>
                  <a:gd name="connsiteX6" fmla="*/ 215336 w 215336"/>
                  <a:gd name="connsiteY6" fmla="*/ 537268 h 6323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15336" h="632391">
                    <a:moveTo>
                      <a:pt x="142698" y="0"/>
                    </a:moveTo>
                    <a:lnTo>
                      <a:pt x="108480" y="0"/>
                    </a:lnTo>
                    <a:cubicBezTo>
                      <a:pt x="48568" y="0"/>
                      <a:pt x="0" y="48568"/>
                      <a:pt x="0" y="108480"/>
                    </a:cubicBezTo>
                    <a:lnTo>
                      <a:pt x="44263" y="580631"/>
                    </a:lnTo>
                    <a:lnTo>
                      <a:pt x="33253" y="632391"/>
                    </a:lnTo>
                    <a:lnTo>
                      <a:pt x="194157" y="632391"/>
                    </a:lnTo>
                    <a:lnTo>
                      <a:pt x="215336" y="537268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1" name="フリーフォーム 910"/>
              <p:cNvSpPr/>
              <p:nvPr/>
            </p:nvSpPr>
            <p:spPr>
              <a:xfrm flipH="1">
                <a:off x="5042981" y="5838748"/>
                <a:ext cx="154060" cy="495106"/>
              </a:xfrm>
              <a:custGeom>
                <a:avLst/>
                <a:gdLst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69056 w 128588"/>
                  <a:gd name="connsiteY5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57150 w 128588"/>
                  <a:gd name="connsiteY5" fmla="*/ 404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048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2863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38101 w 128588"/>
                  <a:gd name="connsiteY5" fmla="*/ 2381 h 433387"/>
                  <a:gd name="connsiteX6" fmla="*/ 69056 w 128588"/>
                  <a:gd name="connsiteY6" fmla="*/ 0 h 433387"/>
                  <a:gd name="connsiteX0" fmla="*/ 69056 w 128588"/>
                  <a:gd name="connsiteY0" fmla="*/ 0 h 433387"/>
                  <a:gd name="connsiteX1" fmla="*/ 128588 w 128588"/>
                  <a:gd name="connsiteY1" fmla="*/ 433387 h 433387"/>
                  <a:gd name="connsiteX2" fmla="*/ 28575 w 128588"/>
                  <a:gd name="connsiteY2" fmla="*/ 314325 h 433387"/>
                  <a:gd name="connsiteX3" fmla="*/ 69056 w 128588"/>
                  <a:gd name="connsiteY3" fmla="*/ 259556 h 433387"/>
                  <a:gd name="connsiteX4" fmla="*/ 0 w 128588"/>
                  <a:gd name="connsiteY4" fmla="*/ 204787 h 433387"/>
                  <a:gd name="connsiteX5" fmla="*/ 43164 w 128588"/>
                  <a:gd name="connsiteY5" fmla="*/ 19 h 433387"/>
                  <a:gd name="connsiteX6" fmla="*/ 69056 w 128588"/>
                  <a:gd name="connsiteY6" fmla="*/ 0 h 433387"/>
                  <a:gd name="connsiteX0" fmla="*/ 69056 w 120825"/>
                  <a:gd name="connsiteY0" fmla="*/ 0 h 462224"/>
                  <a:gd name="connsiteX1" fmla="*/ 120825 w 120825"/>
                  <a:gd name="connsiteY1" fmla="*/ 462224 h 462224"/>
                  <a:gd name="connsiteX2" fmla="*/ 28575 w 120825"/>
                  <a:gd name="connsiteY2" fmla="*/ 314325 h 462224"/>
                  <a:gd name="connsiteX3" fmla="*/ 69056 w 120825"/>
                  <a:gd name="connsiteY3" fmla="*/ 259556 h 462224"/>
                  <a:gd name="connsiteX4" fmla="*/ 0 w 120825"/>
                  <a:gd name="connsiteY4" fmla="*/ 204787 h 462224"/>
                  <a:gd name="connsiteX5" fmla="*/ 43164 w 120825"/>
                  <a:gd name="connsiteY5" fmla="*/ 19 h 462224"/>
                  <a:gd name="connsiteX6" fmla="*/ 69056 w 120825"/>
                  <a:gd name="connsiteY6" fmla="*/ 0 h 462224"/>
                  <a:gd name="connsiteX0" fmla="*/ 69056 w 118238"/>
                  <a:gd name="connsiteY0" fmla="*/ 0 h 425523"/>
                  <a:gd name="connsiteX1" fmla="*/ 118238 w 118238"/>
                  <a:gd name="connsiteY1" fmla="*/ 425523 h 425523"/>
                  <a:gd name="connsiteX2" fmla="*/ 28575 w 118238"/>
                  <a:gd name="connsiteY2" fmla="*/ 314325 h 425523"/>
                  <a:gd name="connsiteX3" fmla="*/ 69056 w 118238"/>
                  <a:gd name="connsiteY3" fmla="*/ 259556 h 425523"/>
                  <a:gd name="connsiteX4" fmla="*/ 0 w 118238"/>
                  <a:gd name="connsiteY4" fmla="*/ 204787 h 425523"/>
                  <a:gd name="connsiteX5" fmla="*/ 43164 w 118238"/>
                  <a:gd name="connsiteY5" fmla="*/ 19 h 425523"/>
                  <a:gd name="connsiteX6" fmla="*/ 69056 w 118238"/>
                  <a:gd name="connsiteY6" fmla="*/ 0 h 425523"/>
                  <a:gd name="connsiteX0" fmla="*/ 69056 w 113064"/>
                  <a:gd name="connsiteY0" fmla="*/ 0 h 425523"/>
                  <a:gd name="connsiteX1" fmla="*/ 113064 w 113064"/>
                  <a:gd name="connsiteY1" fmla="*/ 425523 h 425523"/>
                  <a:gd name="connsiteX2" fmla="*/ 28575 w 113064"/>
                  <a:gd name="connsiteY2" fmla="*/ 314325 h 425523"/>
                  <a:gd name="connsiteX3" fmla="*/ 69056 w 113064"/>
                  <a:gd name="connsiteY3" fmla="*/ 259556 h 425523"/>
                  <a:gd name="connsiteX4" fmla="*/ 0 w 113064"/>
                  <a:gd name="connsiteY4" fmla="*/ 204787 h 425523"/>
                  <a:gd name="connsiteX5" fmla="*/ 43164 w 113064"/>
                  <a:gd name="connsiteY5" fmla="*/ 19 h 425523"/>
                  <a:gd name="connsiteX6" fmla="*/ 69056 w 113064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71625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97517 w 141525"/>
                  <a:gd name="connsiteY3" fmla="*/ 259556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57036 w 141525"/>
                  <a:gd name="connsiteY2" fmla="*/ 314325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41525"/>
                  <a:gd name="connsiteY0" fmla="*/ 0 h 425523"/>
                  <a:gd name="connsiteX1" fmla="*/ 141525 w 141525"/>
                  <a:gd name="connsiteY1" fmla="*/ 425523 h 425523"/>
                  <a:gd name="connsiteX2" fmla="*/ 113 w 141525"/>
                  <a:gd name="connsiteY2" fmla="*/ 282147 h 425523"/>
                  <a:gd name="connsiteX3" fmla="*/ 71644 w 141525"/>
                  <a:gd name="connsiteY3" fmla="*/ 222429 h 425523"/>
                  <a:gd name="connsiteX4" fmla="*/ 0 w 141525"/>
                  <a:gd name="connsiteY4" fmla="*/ 182510 h 425523"/>
                  <a:gd name="connsiteX5" fmla="*/ 53513 w 141525"/>
                  <a:gd name="connsiteY5" fmla="*/ 19 h 425523"/>
                  <a:gd name="connsiteX6" fmla="*/ 97517 w 141525"/>
                  <a:gd name="connsiteY6" fmla="*/ 0 h 425523"/>
                  <a:gd name="connsiteX0" fmla="*/ 97517 w 167399"/>
                  <a:gd name="connsiteY0" fmla="*/ 0 h 514628"/>
                  <a:gd name="connsiteX1" fmla="*/ 167399 w 167399"/>
                  <a:gd name="connsiteY1" fmla="*/ 514628 h 514628"/>
                  <a:gd name="connsiteX2" fmla="*/ 113 w 167399"/>
                  <a:gd name="connsiteY2" fmla="*/ 282147 h 514628"/>
                  <a:gd name="connsiteX3" fmla="*/ 71644 w 167399"/>
                  <a:gd name="connsiteY3" fmla="*/ 222429 h 514628"/>
                  <a:gd name="connsiteX4" fmla="*/ 0 w 167399"/>
                  <a:gd name="connsiteY4" fmla="*/ 182510 h 514628"/>
                  <a:gd name="connsiteX5" fmla="*/ 53513 w 167399"/>
                  <a:gd name="connsiteY5" fmla="*/ 19 h 514628"/>
                  <a:gd name="connsiteX6" fmla="*/ 97517 w 167399"/>
                  <a:gd name="connsiteY6" fmla="*/ 0 h 5146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67399" h="514628">
                    <a:moveTo>
                      <a:pt x="97517" y="0"/>
                    </a:moveTo>
                    <a:lnTo>
                      <a:pt x="167399" y="514628"/>
                    </a:lnTo>
                    <a:lnTo>
                      <a:pt x="113" y="282147"/>
                    </a:lnTo>
                    <a:lnTo>
                      <a:pt x="71644" y="222429"/>
                    </a:lnTo>
                    <a:lnTo>
                      <a:pt x="0" y="182510"/>
                    </a:lnTo>
                    <a:lnTo>
                      <a:pt x="53513" y="19"/>
                    </a:lnTo>
                    <a:lnTo>
                      <a:pt x="97517" y="0"/>
                    </a:lnTo>
                    <a:close/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2" name="角丸四角形 911"/>
              <p:cNvSpPr/>
              <p:nvPr/>
            </p:nvSpPr>
            <p:spPr>
              <a:xfrm>
                <a:off x="4823469" y="550743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13" name="角丸四角形 912"/>
              <p:cNvSpPr/>
              <p:nvPr/>
            </p:nvSpPr>
            <p:spPr>
              <a:xfrm>
                <a:off x="5021785" y="5507432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878" name="グループ化 877"/>
            <p:cNvGrpSpPr/>
            <p:nvPr/>
          </p:nvGrpSpPr>
          <p:grpSpPr>
            <a:xfrm>
              <a:off x="4321574" y="5305561"/>
              <a:ext cx="339583" cy="132679"/>
              <a:chOff x="767273" y="4536421"/>
              <a:chExt cx="523112" cy="204386"/>
            </a:xfrm>
          </p:grpSpPr>
          <p:sp>
            <p:nvSpPr>
              <p:cNvPr id="882" name="角丸四角形 881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3" name="角丸四角形 882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884" name="グループ化 883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891" name="台形 890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892" name="グループ化 891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893" name="角丸四角形 892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4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5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6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897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885" name="グループ化 884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886" name="角丸四角形 885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7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8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89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890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879" name="グループ化 878"/>
            <p:cNvGrpSpPr/>
            <p:nvPr/>
          </p:nvGrpSpPr>
          <p:grpSpPr>
            <a:xfrm>
              <a:off x="4166200" y="5175271"/>
              <a:ext cx="655328" cy="271791"/>
              <a:chOff x="686482" y="5308267"/>
              <a:chExt cx="1016933" cy="434544"/>
            </a:xfrm>
          </p:grpSpPr>
          <p:sp>
            <p:nvSpPr>
              <p:cNvPr id="880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881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919" name="グループ化 918"/>
          <p:cNvGrpSpPr/>
          <p:nvPr/>
        </p:nvGrpSpPr>
        <p:grpSpPr>
          <a:xfrm>
            <a:off x="5950578" y="4948743"/>
            <a:ext cx="1734797" cy="1150205"/>
            <a:chOff x="5888054" y="4433962"/>
            <a:chExt cx="1734797" cy="1150205"/>
          </a:xfrm>
        </p:grpSpPr>
        <p:grpSp>
          <p:nvGrpSpPr>
            <p:cNvPr id="920" name="グループ化 919"/>
            <p:cNvGrpSpPr/>
            <p:nvPr/>
          </p:nvGrpSpPr>
          <p:grpSpPr>
            <a:xfrm>
              <a:off x="5926738" y="4433962"/>
              <a:ext cx="1657985" cy="1081445"/>
              <a:chOff x="3851385" y="2643740"/>
              <a:chExt cx="3043308" cy="1985043"/>
            </a:xfrm>
          </p:grpSpPr>
          <p:sp>
            <p:nvSpPr>
              <p:cNvPr id="960" name="正方形/長方形 959"/>
              <p:cNvSpPr/>
              <p:nvPr/>
            </p:nvSpPr>
            <p:spPr>
              <a:xfrm>
                <a:off x="3851385" y="2643740"/>
                <a:ext cx="3043308" cy="1985043"/>
              </a:xfrm>
              <a:prstGeom prst="rect">
                <a:avLst/>
              </a:prstGeom>
              <a:pattFill prst="dkHorz">
                <a:fgClr>
                  <a:srgbClr val="5B9BD5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61" name="グループ化 1215"/>
              <p:cNvGrpSpPr>
                <a:grpSpLocks/>
              </p:cNvGrpSpPr>
              <p:nvPr/>
            </p:nvGrpSpPr>
            <p:grpSpPr bwMode="auto">
              <a:xfrm>
                <a:off x="4120079" y="3005043"/>
                <a:ext cx="2425502" cy="1188230"/>
                <a:chOff x="288133" y="433386"/>
                <a:chExt cx="12403962" cy="8477234"/>
              </a:xfrm>
              <a:solidFill>
                <a:sysClr val="window" lastClr="FFFFFF"/>
              </a:solidFill>
            </p:grpSpPr>
            <p:sp>
              <p:nvSpPr>
                <p:cNvPr id="963" name="フリーフォーム 962"/>
                <p:cNvSpPr/>
                <p:nvPr/>
              </p:nvSpPr>
              <p:spPr>
                <a:xfrm>
                  <a:off x="4702697" y="6854811"/>
                  <a:ext cx="1361990" cy="1157289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4" name="フリーフォーム 963"/>
                <p:cNvSpPr/>
                <p:nvPr/>
              </p:nvSpPr>
              <p:spPr>
                <a:xfrm>
                  <a:off x="5758324" y="8093061"/>
                  <a:ext cx="139688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5" name="フリーフォーム 964"/>
                <p:cNvSpPr/>
                <p:nvPr/>
              </p:nvSpPr>
              <p:spPr>
                <a:xfrm>
                  <a:off x="6521862" y="7826358"/>
                  <a:ext cx="455584" cy="623891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966" name="フリーフォーム 965"/>
                <p:cNvSpPr/>
                <p:nvPr/>
              </p:nvSpPr>
              <p:spPr>
                <a:xfrm>
                  <a:off x="5683717" y="4100507"/>
                  <a:ext cx="95243" cy="454022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7" name="フリーフォーム 966"/>
                <p:cNvSpPr/>
                <p:nvPr/>
              </p:nvSpPr>
              <p:spPr>
                <a:xfrm>
                  <a:off x="5610694" y="4592626"/>
                  <a:ext cx="200013" cy="212725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8" name="フリーフォーム 967"/>
                <p:cNvSpPr/>
                <p:nvPr/>
              </p:nvSpPr>
              <p:spPr>
                <a:xfrm>
                  <a:off x="5331307" y="4835515"/>
                  <a:ext cx="360341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69" name="フリーフォーム 968"/>
                <p:cNvSpPr/>
                <p:nvPr/>
              </p:nvSpPr>
              <p:spPr>
                <a:xfrm>
                  <a:off x="5367821" y="5133966"/>
                  <a:ext cx="68256" cy="71436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0" name="フリーフォーム 969"/>
                <p:cNvSpPr/>
                <p:nvPr/>
              </p:nvSpPr>
              <p:spPr>
                <a:xfrm>
                  <a:off x="5291623" y="5149840"/>
                  <a:ext cx="49207" cy="122240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1" name="フリーフォーム 970"/>
                <p:cNvSpPr/>
                <p:nvPr/>
              </p:nvSpPr>
              <p:spPr>
                <a:xfrm>
                  <a:off x="5143998" y="4943465"/>
                  <a:ext cx="119053" cy="177802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2" name="フリーフォーム 971"/>
                <p:cNvSpPr/>
                <p:nvPr/>
              </p:nvSpPr>
              <p:spPr>
                <a:xfrm>
                  <a:off x="5097962" y="4725974"/>
                  <a:ext cx="207950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3" name="フリーフォーム 972"/>
                <p:cNvSpPr/>
                <p:nvPr/>
              </p:nvSpPr>
              <p:spPr>
                <a:xfrm>
                  <a:off x="2348580" y="6915131"/>
                  <a:ext cx="249219" cy="530224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4" name="フリーフォーム 973"/>
                <p:cNvSpPr/>
                <p:nvPr/>
              </p:nvSpPr>
              <p:spPr>
                <a:xfrm>
                  <a:off x="12236511" y="3176582"/>
                  <a:ext cx="376215" cy="266696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5" name="フリーフォーム 974"/>
                <p:cNvSpPr/>
                <p:nvPr/>
              </p:nvSpPr>
              <p:spPr>
                <a:xfrm>
                  <a:off x="10611008" y="433386"/>
                  <a:ext cx="2081087" cy="3305167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976" name="フリーフォーム 975"/>
                <p:cNvSpPr/>
                <p:nvPr/>
              </p:nvSpPr>
              <p:spPr>
                <a:xfrm>
                  <a:off x="10025258" y="2371722"/>
                  <a:ext cx="976253" cy="1201736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7" name="フリーフォーム 976"/>
                <p:cNvSpPr/>
                <p:nvPr/>
              </p:nvSpPr>
              <p:spPr>
                <a:xfrm>
                  <a:off x="3962971" y="1098549"/>
                  <a:ext cx="247634" cy="527049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8" name="フリーフォーム 977"/>
                <p:cNvSpPr/>
                <p:nvPr/>
              </p:nvSpPr>
              <p:spPr>
                <a:xfrm>
                  <a:off x="4261397" y="1428748"/>
                  <a:ext cx="177787" cy="304800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79" name="フリーフォーム 978"/>
                <p:cNvSpPr/>
                <p:nvPr/>
              </p:nvSpPr>
              <p:spPr>
                <a:xfrm>
                  <a:off x="1518372" y="1269994"/>
                  <a:ext cx="285733" cy="253997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0" name="フリーフォーム 979"/>
                <p:cNvSpPr/>
                <p:nvPr/>
              </p:nvSpPr>
              <p:spPr>
                <a:xfrm>
                  <a:off x="1258035" y="1371595"/>
                  <a:ext cx="450823" cy="590545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1" name="フリーフォーム 980"/>
                <p:cNvSpPr/>
                <p:nvPr/>
              </p:nvSpPr>
              <p:spPr>
                <a:xfrm>
                  <a:off x="2654948" y="1930399"/>
                  <a:ext cx="565115" cy="850898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2" name="フリーフォーム 981"/>
                <p:cNvSpPr/>
                <p:nvPr/>
              </p:nvSpPr>
              <p:spPr>
                <a:xfrm>
                  <a:off x="5524973" y="2031992"/>
                  <a:ext cx="266684" cy="247647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3" name="フリーフォーム 982"/>
                <p:cNvSpPr/>
                <p:nvPr/>
              </p:nvSpPr>
              <p:spPr>
                <a:xfrm>
                  <a:off x="5842454" y="2152648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4" name="フリーフォーム 983"/>
                <p:cNvSpPr/>
                <p:nvPr/>
              </p:nvSpPr>
              <p:spPr>
                <a:xfrm>
                  <a:off x="5613870" y="2362197"/>
                  <a:ext cx="120644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5" name="フリーフォーム 984"/>
                <p:cNvSpPr/>
                <p:nvPr/>
              </p:nvSpPr>
              <p:spPr>
                <a:xfrm>
                  <a:off x="1842199" y="1803393"/>
                  <a:ext cx="5505109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6" name="フリーフォーム 985"/>
                <p:cNvSpPr/>
                <p:nvPr/>
              </p:nvSpPr>
              <p:spPr>
                <a:xfrm>
                  <a:off x="3855025" y="4232264"/>
                  <a:ext cx="1098482" cy="568321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7" name="フリーフォーム 986"/>
                <p:cNvSpPr/>
                <p:nvPr/>
              </p:nvSpPr>
              <p:spPr>
                <a:xfrm>
                  <a:off x="1597741" y="2832093"/>
                  <a:ext cx="368273" cy="873122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8" name="フリーフォーム 987"/>
                <p:cNvSpPr/>
                <p:nvPr/>
              </p:nvSpPr>
              <p:spPr>
                <a:xfrm>
                  <a:off x="1267557" y="2920994"/>
                  <a:ext cx="434949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89" name="フリーフォーム 988"/>
                <p:cNvSpPr/>
                <p:nvPr/>
              </p:nvSpPr>
              <p:spPr>
                <a:xfrm>
                  <a:off x="1042148" y="2708270"/>
                  <a:ext cx="907997" cy="1146174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0" name="フリーフォーム 989"/>
                <p:cNvSpPr/>
                <p:nvPr/>
              </p:nvSpPr>
              <p:spPr>
                <a:xfrm>
                  <a:off x="629424" y="4025896"/>
                  <a:ext cx="73022" cy="92076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1" name="フリーフォーム 990"/>
                <p:cNvSpPr/>
                <p:nvPr/>
              </p:nvSpPr>
              <p:spPr>
                <a:xfrm>
                  <a:off x="537352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2" name="フリーフォーム 991"/>
                <p:cNvSpPr/>
                <p:nvPr/>
              </p:nvSpPr>
              <p:spPr>
                <a:xfrm>
                  <a:off x="683397" y="3797291"/>
                  <a:ext cx="282557" cy="558797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3" name="フリーフォーム 992"/>
                <p:cNvSpPr/>
                <p:nvPr/>
              </p:nvSpPr>
              <p:spPr>
                <a:xfrm>
                  <a:off x="3283563" y="4714866"/>
                  <a:ext cx="336530" cy="190501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4" name="フリーフォーム 993"/>
                <p:cNvSpPr/>
                <p:nvPr/>
              </p:nvSpPr>
              <p:spPr>
                <a:xfrm>
                  <a:off x="3191491" y="4876787"/>
                  <a:ext cx="225414" cy="149229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5" name="フリーフォーム 994"/>
                <p:cNvSpPr/>
                <p:nvPr/>
              </p:nvSpPr>
              <p:spPr>
                <a:xfrm>
                  <a:off x="2785114" y="4587868"/>
                  <a:ext cx="600038" cy="409575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6" name="フリーフォーム 995"/>
                <p:cNvSpPr/>
                <p:nvPr/>
              </p:nvSpPr>
              <p:spPr>
                <a:xfrm>
                  <a:off x="2670827" y="4740265"/>
                  <a:ext cx="460350" cy="352422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7" name="フリーフォーム 996"/>
                <p:cNvSpPr/>
                <p:nvPr/>
              </p:nvSpPr>
              <p:spPr>
                <a:xfrm>
                  <a:off x="2483507" y="4019540"/>
                  <a:ext cx="1361990" cy="812801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8" name="フリーフォーム 997"/>
                <p:cNvSpPr/>
                <p:nvPr/>
              </p:nvSpPr>
              <p:spPr>
                <a:xfrm>
                  <a:off x="2610503" y="5502262"/>
                  <a:ext cx="184139" cy="98425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99" name="フリーフォーム 998"/>
                <p:cNvSpPr/>
                <p:nvPr/>
              </p:nvSpPr>
              <p:spPr>
                <a:xfrm>
                  <a:off x="2089833" y="5226042"/>
                  <a:ext cx="685759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0" name="フリーフォーム 999"/>
                <p:cNvSpPr/>
                <p:nvPr/>
              </p:nvSpPr>
              <p:spPr>
                <a:xfrm>
                  <a:off x="2664475" y="5518136"/>
                  <a:ext cx="263508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1" name="フリーフォーム 1000"/>
                <p:cNvSpPr/>
                <p:nvPr/>
              </p:nvSpPr>
              <p:spPr>
                <a:xfrm>
                  <a:off x="2350165" y="5768965"/>
                  <a:ext cx="330179" cy="225424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2" name="フリーフォーム 1001"/>
                <p:cNvSpPr/>
                <p:nvPr/>
              </p:nvSpPr>
              <p:spPr>
                <a:xfrm>
                  <a:off x="2283494" y="4695818"/>
                  <a:ext cx="184139" cy="114299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3" name="フリーフォーム 1002"/>
                <p:cNvSpPr/>
                <p:nvPr/>
              </p:nvSpPr>
              <p:spPr>
                <a:xfrm>
                  <a:off x="1772352" y="4768838"/>
                  <a:ext cx="634962" cy="292101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4" name="フリーフォーム 1003"/>
                <p:cNvSpPr/>
                <p:nvPr/>
              </p:nvSpPr>
              <p:spPr>
                <a:xfrm>
                  <a:off x="2366044" y="4791068"/>
                  <a:ext cx="117468" cy="133348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5" name="フリーフォーム 1004"/>
                <p:cNvSpPr/>
                <p:nvPr/>
              </p:nvSpPr>
              <p:spPr>
                <a:xfrm>
                  <a:off x="2420017" y="4768838"/>
                  <a:ext cx="155562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6" name="フリーフォーム 1005"/>
                <p:cNvSpPr/>
                <p:nvPr/>
              </p:nvSpPr>
              <p:spPr>
                <a:xfrm>
                  <a:off x="2102531" y="5006960"/>
                  <a:ext cx="209535" cy="209550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7" name="フリーフォーム 1006"/>
                <p:cNvSpPr/>
                <p:nvPr/>
              </p:nvSpPr>
              <p:spPr>
                <a:xfrm>
                  <a:off x="2096180" y="5165714"/>
                  <a:ext cx="139688" cy="206375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8" name="フリーフォーム 1007"/>
                <p:cNvSpPr/>
                <p:nvPr/>
              </p:nvSpPr>
              <p:spPr>
                <a:xfrm>
                  <a:off x="2235878" y="4987912"/>
                  <a:ext cx="311129" cy="361946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09" name="フリーフォーム 1008"/>
                <p:cNvSpPr/>
                <p:nvPr/>
              </p:nvSpPr>
              <p:spPr>
                <a:xfrm>
                  <a:off x="2391440" y="4886312"/>
                  <a:ext cx="650835" cy="638174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0" name="フリーフォーム 1009"/>
                <p:cNvSpPr/>
                <p:nvPr/>
              </p:nvSpPr>
              <p:spPr>
                <a:xfrm>
                  <a:off x="2940681" y="4956164"/>
                  <a:ext cx="380976" cy="625474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1" name="フリーフォーム 1010"/>
                <p:cNvSpPr/>
                <p:nvPr/>
              </p:nvSpPr>
              <p:spPr>
                <a:xfrm>
                  <a:off x="3610566" y="5289544"/>
                  <a:ext cx="266684" cy="180977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2" name="フリーフォーム 1011"/>
                <p:cNvSpPr/>
                <p:nvPr/>
              </p:nvSpPr>
              <p:spPr>
                <a:xfrm>
                  <a:off x="3870898" y="5467339"/>
                  <a:ext cx="133342" cy="190501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3" name="フリーフォーム 1012"/>
                <p:cNvSpPr/>
                <p:nvPr/>
              </p:nvSpPr>
              <p:spPr>
                <a:xfrm>
                  <a:off x="3864547" y="5397487"/>
                  <a:ext cx="126990" cy="69852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4" name="フリーフォーム 1013"/>
                <p:cNvSpPr/>
                <p:nvPr/>
              </p:nvSpPr>
              <p:spPr>
                <a:xfrm>
                  <a:off x="3991542" y="5381613"/>
                  <a:ext cx="314305" cy="733424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5" name="フリーフォーム 1014"/>
                <p:cNvSpPr/>
                <p:nvPr/>
              </p:nvSpPr>
              <p:spPr>
                <a:xfrm>
                  <a:off x="3121645" y="5006960"/>
                  <a:ext cx="796875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6" name="フリーフォーム 1015"/>
                <p:cNvSpPr/>
                <p:nvPr/>
              </p:nvSpPr>
              <p:spPr>
                <a:xfrm>
                  <a:off x="3585165" y="6099163"/>
                  <a:ext cx="95243" cy="152404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7" name="フリーフォーム 1016"/>
                <p:cNvSpPr/>
                <p:nvPr/>
              </p:nvSpPr>
              <p:spPr>
                <a:xfrm>
                  <a:off x="4185203" y="5721343"/>
                  <a:ext cx="276211" cy="527049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8" name="フリーフォーム 1017"/>
                <p:cNvSpPr/>
                <p:nvPr/>
              </p:nvSpPr>
              <p:spPr>
                <a:xfrm>
                  <a:off x="4277276" y="6238861"/>
                  <a:ext cx="133342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19" name="フリーフォーム 1018"/>
                <p:cNvSpPr/>
                <p:nvPr/>
              </p:nvSpPr>
              <p:spPr>
                <a:xfrm>
                  <a:off x="4112186" y="6270608"/>
                  <a:ext cx="361926" cy="409575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0" name="フリーフォーム 1019"/>
                <p:cNvSpPr/>
                <p:nvPr/>
              </p:nvSpPr>
              <p:spPr>
                <a:xfrm>
                  <a:off x="4477283" y="6683358"/>
                  <a:ext cx="577813" cy="114299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1" name="フリーフォーム 1020"/>
                <p:cNvSpPr/>
                <p:nvPr/>
              </p:nvSpPr>
              <p:spPr>
                <a:xfrm>
                  <a:off x="5026529" y="6775434"/>
                  <a:ext cx="177787" cy="88901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2" name="フリーフォーム 1021"/>
                <p:cNvSpPr/>
                <p:nvPr/>
              </p:nvSpPr>
              <p:spPr>
                <a:xfrm>
                  <a:off x="5658315" y="6578583"/>
                  <a:ext cx="457174" cy="282570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3" name="フリーフォーム 1022"/>
                <p:cNvSpPr/>
                <p:nvPr/>
              </p:nvSpPr>
              <p:spPr>
                <a:xfrm>
                  <a:off x="5318609" y="6480165"/>
                  <a:ext cx="352404" cy="330199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4" name="フリーフォーム 1023"/>
                <p:cNvSpPr/>
                <p:nvPr/>
              </p:nvSpPr>
              <p:spPr>
                <a:xfrm>
                  <a:off x="4950331" y="5499087"/>
                  <a:ext cx="66671" cy="139697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5" name="フリーフォーム 1024"/>
                <p:cNvSpPr/>
                <p:nvPr/>
              </p:nvSpPr>
              <p:spPr>
                <a:xfrm>
                  <a:off x="4940809" y="5778489"/>
                  <a:ext cx="104770" cy="222249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6" name="フリーフォーム 1025"/>
                <p:cNvSpPr/>
                <p:nvPr/>
              </p:nvSpPr>
              <p:spPr>
                <a:xfrm>
                  <a:off x="5042403" y="5940417"/>
                  <a:ext cx="114292" cy="152404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7" name="フリーフォーム 1026"/>
                <p:cNvSpPr/>
                <p:nvPr/>
              </p:nvSpPr>
              <p:spPr>
                <a:xfrm>
                  <a:off x="4997958" y="6032486"/>
                  <a:ext cx="69847" cy="101600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8" name="フリーフォーム 1027"/>
                <p:cNvSpPr/>
                <p:nvPr/>
              </p:nvSpPr>
              <p:spPr>
                <a:xfrm>
                  <a:off x="4982084" y="6127736"/>
                  <a:ext cx="193661" cy="133348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29" name="フリーフォーム 1028"/>
                <p:cNvSpPr/>
                <p:nvPr/>
              </p:nvSpPr>
              <p:spPr>
                <a:xfrm>
                  <a:off x="4572531" y="6308713"/>
                  <a:ext cx="473048" cy="381002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0" name="フリーフォーム 1029"/>
                <p:cNvSpPr/>
                <p:nvPr/>
              </p:nvSpPr>
              <p:spPr>
                <a:xfrm>
                  <a:off x="4642378" y="6203938"/>
                  <a:ext cx="266684" cy="234948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1" name="フリーフォーム 1030"/>
                <p:cNvSpPr/>
                <p:nvPr/>
              </p:nvSpPr>
              <p:spPr>
                <a:xfrm>
                  <a:off x="4280446" y="5622910"/>
                  <a:ext cx="244458" cy="327024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2" name="フリーフォーム 1031"/>
                <p:cNvSpPr/>
                <p:nvPr/>
              </p:nvSpPr>
              <p:spPr>
                <a:xfrm>
                  <a:off x="4337595" y="5578464"/>
                  <a:ext cx="253986" cy="587370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3" name="フリーフォーム 1032"/>
                <p:cNvSpPr/>
                <p:nvPr/>
              </p:nvSpPr>
              <p:spPr>
                <a:xfrm>
                  <a:off x="4353469" y="5905487"/>
                  <a:ext cx="187315" cy="180977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4" name="フリーフォーム 1033"/>
                <p:cNvSpPr/>
                <p:nvPr/>
              </p:nvSpPr>
              <p:spPr>
                <a:xfrm>
                  <a:off x="3391504" y="4140188"/>
                  <a:ext cx="2063623" cy="1568448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5" name="フリーフォーム 1034"/>
                <p:cNvSpPr/>
                <p:nvPr/>
              </p:nvSpPr>
              <p:spPr>
                <a:xfrm>
                  <a:off x="1677110" y="3733795"/>
                  <a:ext cx="177787" cy="165103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6" name="フリーフォーム 1035"/>
                <p:cNvSpPr/>
                <p:nvPr/>
              </p:nvSpPr>
              <p:spPr>
                <a:xfrm>
                  <a:off x="1607263" y="3851269"/>
                  <a:ext cx="228585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7" name="フリーフォーム 1036"/>
                <p:cNvSpPr/>
                <p:nvPr/>
              </p:nvSpPr>
              <p:spPr>
                <a:xfrm>
                  <a:off x="1692983" y="3971918"/>
                  <a:ext cx="288909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8" name="フリーフォーム 1037"/>
                <p:cNvSpPr/>
                <p:nvPr/>
              </p:nvSpPr>
              <p:spPr>
                <a:xfrm>
                  <a:off x="1645362" y="4213215"/>
                  <a:ext cx="606385" cy="441323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39" name="フリーフォーム 1038"/>
                <p:cNvSpPr/>
                <p:nvPr/>
              </p:nvSpPr>
              <p:spPr>
                <a:xfrm>
                  <a:off x="1365980" y="3959219"/>
                  <a:ext cx="434949" cy="422274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0" name="フリーフォーム 1039"/>
                <p:cNvSpPr/>
                <p:nvPr/>
              </p:nvSpPr>
              <p:spPr>
                <a:xfrm>
                  <a:off x="1169138" y="3857619"/>
                  <a:ext cx="92072" cy="196851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1" name="フリーフォーム 1040"/>
                <p:cNvSpPr/>
                <p:nvPr/>
              </p:nvSpPr>
              <p:spPr>
                <a:xfrm>
                  <a:off x="1086599" y="4038588"/>
                  <a:ext cx="311129" cy="450847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2" name="フリーフォーム 1041"/>
                <p:cNvSpPr/>
                <p:nvPr/>
              </p:nvSpPr>
              <p:spPr>
                <a:xfrm>
                  <a:off x="1318359" y="4276718"/>
                  <a:ext cx="206364" cy="149229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3" name="フリーフォーム 1042"/>
                <p:cNvSpPr/>
                <p:nvPr/>
              </p:nvSpPr>
              <p:spPr>
                <a:xfrm>
                  <a:off x="1467575" y="4375136"/>
                  <a:ext cx="196837" cy="88901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4" name="フリーフォーム 1043"/>
                <p:cNvSpPr/>
                <p:nvPr/>
              </p:nvSpPr>
              <p:spPr>
                <a:xfrm>
                  <a:off x="1010400" y="4137021"/>
                  <a:ext cx="120644" cy="155571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5" name="フリーフォーム 1044"/>
                <p:cNvSpPr/>
                <p:nvPr/>
              </p:nvSpPr>
              <p:spPr>
                <a:xfrm>
                  <a:off x="972301" y="4248138"/>
                  <a:ext cx="158738" cy="117474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6" name="フリーフォーム 1045"/>
                <p:cNvSpPr/>
                <p:nvPr/>
              </p:nvSpPr>
              <p:spPr>
                <a:xfrm>
                  <a:off x="727843" y="4295767"/>
                  <a:ext cx="523840" cy="441323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7" name="フリーフォーム 1046"/>
                <p:cNvSpPr/>
                <p:nvPr/>
              </p:nvSpPr>
              <p:spPr>
                <a:xfrm>
                  <a:off x="594501" y="4667237"/>
                  <a:ext cx="415899" cy="384177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8" name="フリーフォーム 1047"/>
                <p:cNvSpPr/>
                <p:nvPr/>
              </p:nvSpPr>
              <p:spPr>
                <a:xfrm>
                  <a:off x="581798" y="4705342"/>
                  <a:ext cx="85720" cy="317499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49" name="フリーフォーム 1048"/>
                <p:cNvSpPr/>
                <p:nvPr/>
              </p:nvSpPr>
              <p:spPr>
                <a:xfrm>
                  <a:off x="1807276" y="4441814"/>
                  <a:ext cx="104770" cy="165103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0" name="フリーフォーム 1049"/>
                <p:cNvSpPr/>
                <p:nvPr/>
              </p:nvSpPr>
              <p:spPr>
                <a:xfrm>
                  <a:off x="1591389" y="4451338"/>
                  <a:ext cx="304783" cy="231773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1" name="フリーフォーム 1050"/>
                <p:cNvSpPr/>
                <p:nvPr/>
              </p:nvSpPr>
              <p:spPr>
                <a:xfrm>
                  <a:off x="1648533" y="4664063"/>
                  <a:ext cx="238112" cy="139697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2" name="フリーフォーム 1051"/>
                <p:cNvSpPr/>
                <p:nvPr/>
              </p:nvSpPr>
              <p:spPr>
                <a:xfrm>
                  <a:off x="1572345" y="4806942"/>
                  <a:ext cx="180963" cy="241298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3" name="フリーフォーム 1052"/>
                <p:cNvSpPr/>
                <p:nvPr/>
              </p:nvSpPr>
              <p:spPr>
                <a:xfrm>
                  <a:off x="1669173" y="4778369"/>
                  <a:ext cx="142864" cy="85726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4" name="フリーフォーム 1053"/>
                <p:cNvSpPr/>
                <p:nvPr/>
              </p:nvSpPr>
              <p:spPr>
                <a:xfrm>
                  <a:off x="1145328" y="4525956"/>
                  <a:ext cx="365102" cy="481011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5" name="フリーフォーム 1054"/>
                <p:cNvSpPr/>
                <p:nvPr/>
              </p:nvSpPr>
              <p:spPr>
                <a:xfrm>
                  <a:off x="1164377" y="4476744"/>
                  <a:ext cx="150801" cy="76202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6" name="フリーフォーム 1055"/>
                <p:cNvSpPr/>
                <p:nvPr/>
              </p:nvSpPr>
              <p:spPr>
                <a:xfrm>
                  <a:off x="1310417" y="4402125"/>
                  <a:ext cx="177787" cy="138114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7" name="フリーフォーム 1056"/>
                <p:cNvSpPr/>
                <p:nvPr/>
              </p:nvSpPr>
              <p:spPr>
                <a:xfrm>
                  <a:off x="1453286" y="4438639"/>
                  <a:ext cx="234936" cy="128589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8" name="フリーフォーム 1057"/>
                <p:cNvSpPr/>
                <p:nvPr/>
              </p:nvSpPr>
              <p:spPr>
                <a:xfrm>
                  <a:off x="1591389" y="4752964"/>
                  <a:ext cx="96833" cy="92076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59" name="フリーフォーム 1058"/>
                <p:cNvSpPr/>
                <p:nvPr/>
              </p:nvSpPr>
              <p:spPr>
                <a:xfrm>
                  <a:off x="1545353" y="4554529"/>
                  <a:ext cx="141279" cy="212725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0" name="フリーフォーム 1059"/>
                <p:cNvSpPr/>
                <p:nvPr/>
              </p:nvSpPr>
              <p:spPr>
                <a:xfrm>
                  <a:off x="1391376" y="4543414"/>
                  <a:ext cx="200013" cy="87310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1" name="フリーフォーム 1060"/>
                <p:cNvSpPr/>
                <p:nvPr/>
              </p:nvSpPr>
              <p:spPr>
                <a:xfrm>
                  <a:off x="1373917" y="4592627"/>
                  <a:ext cx="203189" cy="190501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2" name="フリーフォーム 1061"/>
                <p:cNvSpPr/>
                <p:nvPr/>
              </p:nvSpPr>
              <p:spPr>
                <a:xfrm>
                  <a:off x="1529479" y="4752964"/>
                  <a:ext cx="61905" cy="152404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3" name="フリーフォーム 1062"/>
                <p:cNvSpPr/>
                <p:nvPr/>
              </p:nvSpPr>
              <p:spPr>
                <a:xfrm>
                  <a:off x="1716794" y="5205402"/>
                  <a:ext cx="417490" cy="428624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4" name="フリーフォーム 1063"/>
                <p:cNvSpPr/>
                <p:nvPr/>
              </p:nvSpPr>
              <p:spPr>
                <a:xfrm>
                  <a:off x="1219935" y="5187937"/>
                  <a:ext cx="539719" cy="547689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5" name="フリーフォーム 1064"/>
                <p:cNvSpPr/>
                <p:nvPr/>
              </p:nvSpPr>
              <p:spPr>
                <a:xfrm>
                  <a:off x="1135805" y="4968863"/>
                  <a:ext cx="176202" cy="355597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6" name="フリーフォーム 1065"/>
                <p:cNvSpPr/>
                <p:nvPr/>
              </p:nvSpPr>
              <p:spPr>
                <a:xfrm>
                  <a:off x="600848" y="5000618"/>
                  <a:ext cx="720682" cy="749298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7" name="フリーフォーム 1066"/>
                <p:cNvSpPr/>
                <p:nvPr/>
              </p:nvSpPr>
              <p:spPr>
                <a:xfrm>
                  <a:off x="311944" y="5062530"/>
                  <a:ext cx="555588" cy="600076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8" name="フリーフォーム 1067"/>
                <p:cNvSpPr/>
                <p:nvPr/>
              </p:nvSpPr>
              <p:spPr>
                <a:xfrm>
                  <a:off x="315119" y="5438766"/>
                  <a:ext cx="409548" cy="487361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69" name="フリーフォーム 1068"/>
                <p:cNvSpPr/>
                <p:nvPr/>
              </p:nvSpPr>
              <p:spPr>
                <a:xfrm>
                  <a:off x="481794" y="5516552"/>
                  <a:ext cx="549241" cy="576262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0" name="フリーフォーム 1069"/>
                <p:cNvSpPr/>
                <p:nvPr/>
              </p:nvSpPr>
              <p:spPr>
                <a:xfrm>
                  <a:off x="288133" y="5835635"/>
                  <a:ext cx="219062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1" name="フリーフォーム 1070"/>
                <p:cNvSpPr/>
                <p:nvPr/>
              </p:nvSpPr>
              <p:spPr>
                <a:xfrm>
                  <a:off x="405601" y="5988039"/>
                  <a:ext cx="225414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2" name="フリーフォーム 1071"/>
                <p:cNvSpPr/>
                <p:nvPr/>
              </p:nvSpPr>
              <p:spPr>
                <a:xfrm>
                  <a:off x="321466" y="5992804"/>
                  <a:ext cx="109531" cy="79377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3" name="フリーフォーム 1072"/>
                <p:cNvSpPr/>
                <p:nvPr/>
              </p:nvSpPr>
              <p:spPr>
                <a:xfrm>
                  <a:off x="434173" y="6107097"/>
                  <a:ext cx="120644" cy="122240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4" name="フリーフォーム 1073"/>
                <p:cNvSpPr/>
                <p:nvPr/>
              </p:nvSpPr>
              <p:spPr>
                <a:xfrm>
                  <a:off x="510371" y="6153142"/>
                  <a:ext cx="130166" cy="173036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5" name="フリーフォーム 1074"/>
                <p:cNvSpPr/>
                <p:nvPr/>
              </p:nvSpPr>
              <p:spPr>
                <a:xfrm>
                  <a:off x="600847" y="6073765"/>
                  <a:ext cx="204774" cy="250822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6" name="フリーフォーム 1075"/>
                <p:cNvSpPr/>
                <p:nvPr/>
              </p:nvSpPr>
              <p:spPr>
                <a:xfrm>
                  <a:off x="721491" y="5902313"/>
                  <a:ext cx="274621" cy="209550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7" name="フリーフォーム 1076"/>
                <p:cNvSpPr/>
                <p:nvPr/>
              </p:nvSpPr>
              <p:spPr>
                <a:xfrm>
                  <a:off x="905630" y="5586404"/>
                  <a:ext cx="544480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8" name="フリーフォーム 1077"/>
                <p:cNvSpPr/>
                <p:nvPr/>
              </p:nvSpPr>
              <p:spPr>
                <a:xfrm>
                  <a:off x="788162" y="6062650"/>
                  <a:ext cx="150806" cy="225424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79" name="フリーフォーム 1078"/>
                <p:cNvSpPr/>
                <p:nvPr/>
              </p:nvSpPr>
              <p:spPr>
                <a:xfrm>
                  <a:off x="905630" y="6067408"/>
                  <a:ext cx="61910" cy="185735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0" name="フリーフォーム 1079"/>
                <p:cNvSpPr/>
                <p:nvPr/>
              </p:nvSpPr>
              <p:spPr>
                <a:xfrm>
                  <a:off x="931026" y="6026136"/>
                  <a:ext cx="107941" cy="223840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1" name="フリーフォーム 1080"/>
                <p:cNvSpPr/>
                <p:nvPr/>
              </p:nvSpPr>
              <p:spPr>
                <a:xfrm>
                  <a:off x="1002463" y="5948350"/>
                  <a:ext cx="398440" cy="357188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2" name="フリーフォーム 1081"/>
                <p:cNvSpPr/>
                <p:nvPr/>
              </p:nvSpPr>
              <p:spPr>
                <a:xfrm>
                  <a:off x="1345340" y="5587988"/>
                  <a:ext cx="365102" cy="600076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3" name="フリーフォーム 1082"/>
                <p:cNvSpPr/>
                <p:nvPr/>
              </p:nvSpPr>
              <p:spPr>
                <a:xfrm>
                  <a:off x="1639010" y="5626085"/>
                  <a:ext cx="563530" cy="703260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4" name="フリーフォーム 1083"/>
                <p:cNvSpPr/>
                <p:nvPr/>
              </p:nvSpPr>
              <p:spPr>
                <a:xfrm>
                  <a:off x="1205652" y="6026136"/>
                  <a:ext cx="223823" cy="371471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5" name="フリーフォーム 1084"/>
                <p:cNvSpPr/>
                <p:nvPr/>
              </p:nvSpPr>
              <p:spPr>
                <a:xfrm>
                  <a:off x="2124756" y="5797538"/>
                  <a:ext cx="209535" cy="217490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6" name="フリーフォーム 1085"/>
                <p:cNvSpPr/>
                <p:nvPr/>
              </p:nvSpPr>
              <p:spPr>
                <a:xfrm>
                  <a:off x="2035860" y="5935651"/>
                  <a:ext cx="471458" cy="412750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7" name="フリーフォーム 1086"/>
                <p:cNvSpPr/>
                <p:nvPr/>
              </p:nvSpPr>
              <p:spPr>
                <a:xfrm>
                  <a:off x="2267620" y="5981689"/>
                  <a:ext cx="353990" cy="525465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8" name="フリーフォーム 1087"/>
                <p:cNvSpPr/>
                <p:nvPr/>
              </p:nvSpPr>
              <p:spPr>
                <a:xfrm>
                  <a:off x="2045382" y="6286482"/>
                  <a:ext cx="285733" cy="349247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89" name="フリーフォーム 1088"/>
                <p:cNvSpPr/>
                <p:nvPr/>
              </p:nvSpPr>
              <p:spPr>
                <a:xfrm>
                  <a:off x="1391376" y="6048367"/>
                  <a:ext cx="419075" cy="339723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0" name="フリーフォーム 1089"/>
                <p:cNvSpPr/>
                <p:nvPr/>
              </p:nvSpPr>
              <p:spPr>
                <a:xfrm>
                  <a:off x="1210413" y="6373799"/>
                  <a:ext cx="76193" cy="65087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1" name="フリーフォーム 1090"/>
                <p:cNvSpPr/>
                <p:nvPr/>
              </p:nvSpPr>
              <p:spPr>
                <a:xfrm>
                  <a:off x="1181836" y="6373799"/>
                  <a:ext cx="209535" cy="242889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2" name="フリーフォーム 1091"/>
                <p:cNvSpPr/>
                <p:nvPr/>
              </p:nvSpPr>
              <p:spPr>
                <a:xfrm>
                  <a:off x="1272317" y="6276965"/>
                  <a:ext cx="273035" cy="387352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3" name="フリーフォーム 1092"/>
                <p:cNvSpPr/>
                <p:nvPr/>
              </p:nvSpPr>
              <p:spPr>
                <a:xfrm>
                  <a:off x="1296133" y="6262675"/>
                  <a:ext cx="647660" cy="701676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4" name="フリーフォーム 1093"/>
                <p:cNvSpPr/>
                <p:nvPr/>
              </p:nvSpPr>
              <p:spPr>
                <a:xfrm>
                  <a:off x="1877122" y="6305538"/>
                  <a:ext cx="373039" cy="590545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5" name="フリーフォーム 1094"/>
                <p:cNvSpPr/>
                <p:nvPr/>
              </p:nvSpPr>
              <p:spPr>
                <a:xfrm>
                  <a:off x="1258034" y="6672250"/>
                  <a:ext cx="461935" cy="466721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6" name="フリーフォーム 1095"/>
                <p:cNvSpPr/>
                <p:nvPr/>
              </p:nvSpPr>
              <p:spPr>
                <a:xfrm>
                  <a:off x="1273908" y="7105633"/>
                  <a:ext cx="574637" cy="463546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7" name="フリーフォーム 1096"/>
                <p:cNvSpPr/>
                <p:nvPr/>
              </p:nvSpPr>
              <p:spPr>
                <a:xfrm>
                  <a:off x="2000937" y="6797658"/>
                  <a:ext cx="95243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8" name="フリーフォーム 1097"/>
                <p:cNvSpPr/>
                <p:nvPr/>
              </p:nvSpPr>
              <p:spPr>
                <a:xfrm>
                  <a:off x="1616785" y="6773850"/>
                  <a:ext cx="419075" cy="371471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099" name="フリーフォーム 1098"/>
                <p:cNvSpPr/>
                <p:nvPr/>
              </p:nvSpPr>
              <p:spPr>
                <a:xfrm>
                  <a:off x="1896172" y="6862751"/>
                  <a:ext cx="382566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0" name="フリーフォーム 1099"/>
                <p:cNvSpPr/>
                <p:nvPr/>
              </p:nvSpPr>
              <p:spPr>
                <a:xfrm>
                  <a:off x="1419948" y="7034197"/>
                  <a:ext cx="582579" cy="776287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1" name="フリーフォーム 1100"/>
                <p:cNvSpPr/>
                <p:nvPr/>
              </p:nvSpPr>
              <p:spPr>
                <a:xfrm>
                  <a:off x="9968109" y="601664"/>
                  <a:ext cx="1044509" cy="1450974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2" name="フリーフォーム 1101"/>
                <p:cNvSpPr/>
                <p:nvPr/>
              </p:nvSpPr>
              <p:spPr>
                <a:xfrm>
                  <a:off x="9798259" y="1066801"/>
                  <a:ext cx="376215" cy="642939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3" name="フリーフォーム 1102"/>
                <p:cNvSpPr/>
                <p:nvPr/>
              </p:nvSpPr>
              <p:spPr>
                <a:xfrm>
                  <a:off x="9493476" y="1485893"/>
                  <a:ext cx="238112" cy="300042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4" name="フリーフォーム 1103"/>
                <p:cNvSpPr/>
                <p:nvPr/>
              </p:nvSpPr>
              <p:spPr>
                <a:xfrm>
                  <a:off x="9750637" y="1606549"/>
                  <a:ext cx="109531" cy="179386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5" name="フリーフォーム 1104"/>
                <p:cNvSpPr/>
                <p:nvPr/>
              </p:nvSpPr>
              <p:spPr>
                <a:xfrm>
                  <a:off x="9793498" y="1904993"/>
                  <a:ext cx="595277" cy="381002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6" name="フリーフォーム 1105"/>
                <p:cNvSpPr/>
                <p:nvPr/>
              </p:nvSpPr>
              <p:spPr>
                <a:xfrm>
                  <a:off x="8829942" y="2281236"/>
                  <a:ext cx="325418" cy="414334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7" name="フリーフォーム 1106"/>
                <p:cNvSpPr/>
                <p:nvPr/>
              </p:nvSpPr>
              <p:spPr>
                <a:xfrm>
                  <a:off x="9239490" y="1604958"/>
                  <a:ext cx="139688" cy="90485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8" name="フリーフォーム 1107"/>
                <p:cNvSpPr/>
                <p:nvPr/>
              </p:nvSpPr>
              <p:spPr>
                <a:xfrm>
                  <a:off x="9245842" y="1733548"/>
                  <a:ext cx="107941" cy="138114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09" name="フリーフォーム 1108"/>
                <p:cNvSpPr/>
                <p:nvPr/>
              </p:nvSpPr>
              <p:spPr>
                <a:xfrm>
                  <a:off x="9544273" y="1973261"/>
                  <a:ext cx="234936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0" name="フリーフォーム 1109"/>
                <p:cNvSpPr/>
                <p:nvPr/>
              </p:nvSpPr>
              <p:spPr>
                <a:xfrm>
                  <a:off x="9787146" y="2130424"/>
                  <a:ext cx="115883" cy="141288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1" name="フリーフォーム 1110"/>
                <p:cNvSpPr/>
                <p:nvPr/>
              </p:nvSpPr>
              <p:spPr>
                <a:xfrm>
                  <a:off x="8906141" y="1838323"/>
                  <a:ext cx="244458" cy="258762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2" name="フリーフォーム 1111"/>
                <p:cNvSpPr/>
                <p:nvPr/>
              </p:nvSpPr>
              <p:spPr>
                <a:xfrm>
                  <a:off x="9077577" y="1944681"/>
                  <a:ext cx="439710" cy="361946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3" name="フリーフォーム 1112"/>
                <p:cNvSpPr/>
                <p:nvPr/>
              </p:nvSpPr>
              <p:spPr>
                <a:xfrm>
                  <a:off x="9822069" y="1804984"/>
                  <a:ext cx="103180" cy="44454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4" name="フリーフォーム 1113"/>
                <p:cNvSpPr/>
                <p:nvPr/>
              </p:nvSpPr>
              <p:spPr>
                <a:xfrm>
                  <a:off x="9844295" y="2335208"/>
                  <a:ext cx="185724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5" name="フリーフォーム 1114"/>
                <p:cNvSpPr/>
                <p:nvPr/>
              </p:nvSpPr>
              <p:spPr>
                <a:xfrm>
                  <a:off x="10336392" y="2401885"/>
                  <a:ext cx="160328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6" name="フリーフォーム 1115"/>
                <p:cNvSpPr/>
                <p:nvPr/>
              </p:nvSpPr>
              <p:spPr>
                <a:xfrm>
                  <a:off x="9617295" y="2359022"/>
                  <a:ext cx="193661" cy="328615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7" name="フリーフォーム 1116"/>
                <p:cNvSpPr/>
                <p:nvPr/>
              </p:nvSpPr>
              <p:spPr>
                <a:xfrm>
                  <a:off x="9072815" y="2409819"/>
                  <a:ext cx="592101" cy="585786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8" name="フリーフォーム 1117"/>
                <p:cNvSpPr/>
                <p:nvPr/>
              </p:nvSpPr>
              <p:spPr>
                <a:xfrm>
                  <a:off x="7420331" y="2700329"/>
                  <a:ext cx="1271509" cy="1362073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19" name="フリーフォーム 1118"/>
                <p:cNvSpPr/>
                <p:nvPr/>
              </p:nvSpPr>
              <p:spPr>
                <a:xfrm>
                  <a:off x="8310863" y="2657473"/>
                  <a:ext cx="2876372" cy="2105022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0" name="フリーフォーム 1119"/>
                <p:cNvSpPr/>
                <p:nvPr/>
              </p:nvSpPr>
              <p:spPr>
                <a:xfrm>
                  <a:off x="11077704" y="4257669"/>
                  <a:ext cx="219062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1" name="フリーフォーム 1120"/>
                <p:cNvSpPr/>
                <p:nvPr/>
              </p:nvSpPr>
              <p:spPr>
                <a:xfrm>
                  <a:off x="8853753" y="4381493"/>
                  <a:ext cx="1990605" cy="1123951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2" name="フリーフォーム 1121"/>
                <p:cNvSpPr/>
                <p:nvPr/>
              </p:nvSpPr>
              <p:spPr>
                <a:xfrm>
                  <a:off x="7339371" y="3976683"/>
                  <a:ext cx="319066" cy="195260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3" name="フリーフォーム 1122"/>
                <p:cNvSpPr/>
                <p:nvPr/>
              </p:nvSpPr>
              <p:spPr>
                <a:xfrm>
                  <a:off x="9129964" y="5195877"/>
                  <a:ext cx="1004825" cy="719134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4" name="フリーフォーム 1123"/>
                <p:cNvSpPr/>
                <p:nvPr/>
              </p:nvSpPr>
              <p:spPr>
                <a:xfrm>
                  <a:off x="9939537" y="5786422"/>
                  <a:ext cx="144455" cy="180977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5" name="フリーフォーム 1124"/>
                <p:cNvSpPr/>
                <p:nvPr/>
              </p:nvSpPr>
              <p:spPr>
                <a:xfrm>
                  <a:off x="10215743" y="5587988"/>
                  <a:ext cx="344467" cy="131764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6" name="フリーフォーム 1125"/>
                <p:cNvSpPr/>
                <p:nvPr/>
              </p:nvSpPr>
              <p:spPr>
                <a:xfrm>
                  <a:off x="10539576" y="5729276"/>
                  <a:ext cx="123820" cy="71436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7" name="フリーフォーム 1126"/>
                <p:cNvSpPr/>
                <p:nvPr/>
              </p:nvSpPr>
              <p:spPr>
                <a:xfrm>
                  <a:off x="10634818" y="5719752"/>
                  <a:ext cx="142864" cy="76202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8" name="フリーフォーム 1127"/>
                <p:cNvSpPr/>
                <p:nvPr/>
              </p:nvSpPr>
              <p:spPr>
                <a:xfrm>
                  <a:off x="10782449" y="5759440"/>
                  <a:ext cx="73022" cy="41279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29" name="フリーフォーム 1128"/>
                <p:cNvSpPr/>
                <p:nvPr/>
              </p:nvSpPr>
              <p:spPr>
                <a:xfrm>
                  <a:off x="10069709" y="5867390"/>
                  <a:ext cx="180963" cy="125415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0" name="フリーフォーム 1129"/>
                <p:cNvSpPr/>
                <p:nvPr/>
              </p:nvSpPr>
              <p:spPr>
                <a:xfrm>
                  <a:off x="10022082" y="5921368"/>
                  <a:ext cx="107941" cy="80960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1" name="フリーフォーム 1130"/>
                <p:cNvSpPr/>
                <p:nvPr/>
              </p:nvSpPr>
              <p:spPr>
                <a:xfrm>
                  <a:off x="10110978" y="5902312"/>
                  <a:ext cx="138103" cy="166687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2" name="フリーフォーム 1131"/>
                <p:cNvSpPr/>
                <p:nvPr/>
              </p:nvSpPr>
              <p:spPr>
                <a:xfrm>
                  <a:off x="10155424" y="6064240"/>
                  <a:ext cx="126990" cy="100016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3" name="フリーフォーム 1132"/>
                <p:cNvSpPr/>
                <p:nvPr/>
              </p:nvSpPr>
              <p:spPr>
                <a:xfrm>
                  <a:off x="10277653" y="6107096"/>
                  <a:ext cx="206364" cy="104775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4" name="フリーフォーム 1133"/>
                <p:cNvSpPr/>
                <p:nvPr/>
              </p:nvSpPr>
              <p:spPr>
                <a:xfrm>
                  <a:off x="10391945" y="6024552"/>
                  <a:ext cx="401616" cy="547682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5" name="フリーフォーム 1134"/>
                <p:cNvSpPr/>
                <p:nvPr/>
              </p:nvSpPr>
              <p:spPr>
                <a:xfrm>
                  <a:off x="10322099" y="6402372"/>
                  <a:ext cx="214301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6" name="フリーフォーム 1135"/>
                <p:cNvSpPr/>
                <p:nvPr/>
              </p:nvSpPr>
              <p:spPr>
                <a:xfrm>
                  <a:off x="10322099" y="6483333"/>
                  <a:ext cx="428597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7" name="フリーフォーム 1136"/>
                <p:cNvSpPr/>
                <p:nvPr/>
              </p:nvSpPr>
              <p:spPr>
                <a:xfrm>
                  <a:off x="10596724" y="6026136"/>
                  <a:ext cx="433358" cy="417509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8" name="フリーフォーム 1137"/>
                <p:cNvSpPr/>
                <p:nvPr/>
              </p:nvSpPr>
              <p:spPr>
                <a:xfrm>
                  <a:off x="10996750" y="6169015"/>
                  <a:ext cx="157153" cy="241298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39" name="フリーフォーム 1138"/>
                <p:cNvSpPr/>
                <p:nvPr/>
              </p:nvSpPr>
              <p:spPr>
                <a:xfrm>
                  <a:off x="11107866" y="6245217"/>
                  <a:ext cx="141279" cy="166687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0" name="フリーフォーム 1139"/>
                <p:cNvSpPr/>
                <p:nvPr/>
              </p:nvSpPr>
              <p:spPr>
                <a:xfrm>
                  <a:off x="11222159" y="6262675"/>
                  <a:ext cx="112707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1" name="フリーフォーム 1140"/>
                <p:cNvSpPr/>
                <p:nvPr/>
              </p:nvSpPr>
              <p:spPr>
                <a:xfrm>
                  <a:off x="10511004" y="7119923"/>
                  <a:ext cx="257161" cy="1787523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2" name="フリーフォーム 1141"/>
                <p:cNvSpPr/>
                <p:nvPr/>
              </p:nvSpPr>
              <p:spPr>
                <a:xfrm>
                  <a:off x="10582436" y="7292959"/>
                  <a:ext cx="639723" cy="1617661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3" name="フリーフォーム 1142"/>
                <p:cNvSpPr/>
                <p:nvPr/>
              </p:nvSpPr>
              <p:spPr>
                <a:xfrm>
                  <a:off x="10703080" y="6819888"/>
                  <a:ext cx="422251" cy="501651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4" name="フリーフォーム 1143"/>
                <p:cNvSpPr/>
                <p:nvPr/>
              </p:nvSpPr>
              <p:spPr>
                <a:xfrm>
                  <a:off x="10931664" y="7192950"/>
                  <a:ext cx="288909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5" name="フリーフォーム 1144"/>
                <p:cNvSpPr/>
                <p:nvPr/>
              </p:nvSpPr>
              <p:spPr>
                <a:xfrm>
                  <a:off x="11068182" y="7619983"/>
                  <a:ext cx="190485" cy="219074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6" name="フリーフォーム 1145"/>
                <p:cNvSpPr/>
                <p:nvPr/>
              </p:nvSpPr>
              <p:spPr>
                <a:xfrm>
                  <a:off x="10579260" y="6288073"/>
                  <a:ext cx="1309608" cy="1489072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7" name="フリーフォーム 1146"/>
                <p:cNvSpPr/>
                <p:nvPr/>
              </p:nvSpPr>
              <p:spPr>
                <a:xfrm>
                  <a:off x="2897821" y="1168394"/>
                  <a:ext cx="98418" cy="119065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8" name="フリーフォーム 1147"/>
                <p:cNvSpPr/>
                <p:nvPr/>
              </p:nvSpPr>
              <p:spPr>
                <a:xfrm>
                  <a:off x="3029572" y="1096958"/>
                  <a:ext cx="58734" cy="128589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49" name="フリーフォーム 1148"/>
                <p:cNvSpPr/>
                <p:nvPr/>
              </p:nvSpPr>
              <p:spPr>
                <a:xfrm>
                  <a:off x="2774001" y="1271585"/>
                  <a:ext cx="119053" cy="87310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0" name="フリーフォーム 1149"/>
                <p:cNvSpPr/>
                <p:nvPr/>
              </p:nvSpPr>
              <p:spPr>
                <a:xfrm>
                  <a:off x="2467633" y="1173160"/>
                  <a:ext cx="173026" cy="161921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1" name="フリーフォーム 1150"/>
                <p:cNvSpPr/>
                <p:nvPr/>
              </p:nvSpPr>
              <p:spPr>
                <a:xfrm>
                  <a:off x="2748605" y="1019165"/>
                  <a:ext cx="92072" cy="80961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2" name="フリーフォーム 1151"/>
                <p:cNvSpPr/>
                <p:nvPr/>
              </p:nvSpPr>
              <p:spPr>
                <a:xfrm>
                  <a:off x="2724789" y="1125531"/>
                  <a:ext cx="149216" cy="104775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3" name="フリーフォーム 1152"/>
                <p:cNvSpPr/>
                <p:nvPr/>
              </p:nvSpPr>
              <p:spPr>
                <a:xfrm>
                  <a:off x="2410479" y="1176335"/>
                  <a:ext cx="92072" cy="104775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54" name="フリーフォーム 1153"/>
                <p:cNvSpPr/>
                <p:nvPr/>
              </p:nvSpPr>
              <p:spPr>
                <a:xfrm>
                  <a:off x="2653357" y="1277935"/>
                  <a:ext cx="63495" cy="71436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962" name="テキスト ボックス 961"/>
              <p:cNvSpPr txBox="1"/>
              <p:nvPr/>
            </p:nvSpPr>
            <p:spPr>
              <a:xfrm>
                <a:off x="4648502" y="2796937"/>
                <a:ext cx="1452114" cy="223829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WORLD</a:t>
                </a: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　</a:t>
                </a: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921" name="グループ化 920"/>
            <p:cNvGrpSpPr/>
            <p:nvPr/>
          </p:nvGrpSpPr>
          <p:grpSpPr>
            <a:xfrm>
              <a:off x="5888054" y="5450324"/>
              <a:ext cx="1734797" cy="133843"/>
              <a:chOff x="528092" y="2093507"/>
              <a:chExt cx="3044281" cy="245674"/>
            </a:xfrm>
          </p:grpSpPr>
          <p:sp>
            <p:nvSpPr>
              <p:cNvPr id="957" name="正方形/長方形 956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8" name="正方形/長方形 957"/>
              <p:cNvSpPr/>
              <p:nvPr/>
            </p:nvSpPr>
            <p:spPr>
              <a:xfrm>
                <a:off x="528092" y="2216853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9" name="台形 958"/>
              <p:cNvSpPr/>
              <p:nvPr/>
            </p:nvSpPr>
            <p:spPr>
              <a:xfrm>
                <a:off x="529066" y="209350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22" name="グループ化 921"/>
            <p:cNvGrpSpPr/>
            <p:nvPr/>
          </p:nvGrpSpPr>
          <p:grpSpPr>
            <a:xfrm>
              <a:off x="6568572" y="4742962"/>
              <a:ext cx="371356" cy="736703"/>
              <a:chOff x="6482724" y="5293287"/>
              <a:chExt cx="593730" cy="1177854"/>
            </a:xfrm>
          </p:grpSpPr>
          <p:sp>
            <p:nvSpPr>
              <p:cNvPr id="943" name="星 24 942"/>
              <p:cNvSpPr/>
              <p:nvPr/>
            </p:nvSpPr>
            <p:spPr>
              <a:xfrm>
                <a:off x="6534475" y="5319475"/>
                <a:ext cx="496418" cy="344118"/>
              </a:xfrm>
              <a:prstGeom prst="star24">
                <a:avLst>
                  <a:gd name="adj" fmla="val 47257"/>
                </a:avLst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4" name="円/楕円 628"/>
              <p:cNvSpPr/>
              <p:nvPr/>
            </p:nvSpPr>
            <p:spPr>
              <a:xfrm rot="900000" flipH="1">
                <a:off x="6953429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5" name="円/楕円 629"/>
              <p:cNvSpPr/>
              <p:nvPr/>
            </p:nvSpPr>
            <p:spPr>
              <a:xfrm rot="20700000">
                <a:off x="6528990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6" name="台形 945"/>
              <p:cNvSpPr/>
              <p:nvPr/>
            </p:nvSpPr>
            <p:spPr>
              <a:xfrm>
                <a:off x="6694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7" name="円/楕円 551"/>
              <p:cNvSpPr/>
              <p:nvPr/>
            </p:nvSpPr>
            <p:spPr>
              <a:xfrm>
                <a:off x="6577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8" name="角丸四角形 947"/>
              <p:cNvSpPr/>
              <p:nvPr/>
            </p:nvSpPr>
            <p:spPr>
              <a:xfrm>
                <a:off x="6654488" y="552177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49" name="角丸四角形 948"/>
              <p:cNvSpPr/>
              <p:nvPr/>
            </p:nvSpPr>
            <p:spPr>
              <a:xfrm>
                <a:off x="6852804" y="552177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0" name="台形 949"/>
              <p:cNvSpPr/>
              <p:nvPr/>
            </p:nvSpPr>
            <p:spPr>
              <a:xfrm rot="10800000">
                <a:off x="6611530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1" name="台形 950"/>
              <p:cNvSpPr/>
              <p:nvPr/>
            </p:nvSpPr>
            <p:spPr>
              <a:xfrm rot="10800000" flipV="1">
                <a:off x="6734919" y="5912721"/>
                <a:ext cx="89340" cy="263781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2" name="台形 951"/>
              <p:cNvSpPr/>
              <p:nvPr/>
            </p:nvSpPr>
            <p:spPr>
              <a:xfrm rot="10800000">
                <a:off x="6734919" y="5838748"/>
                <a:ext cx="89340" cy="73973"/>
              </a:xfrm>
              <a:prstGeom prst="trapezoid">
                <a:avLst/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3" name="フリーフォーム 952"/>
              <p:cNvSpPr/>
              <p:nvPr/>
            </p:nvSpPr>
            <p:spPr>
              <a:xfrm rot="10800000">
                <a:off x="6611530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" lastClr="FFFFFF">
                  <a:lumMod val="7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4" name="フリーフォーム 953"/>
              <p:cNvSpPr/>
              <p:nvPr/>
            </p:nvSpPr>
            <p:spPr>
              <a:xfrm>
                <a:off x="6482724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298041 w 593730"/>
                  <a:gd name="connsiteY2" fmla="*/ 318114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80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298041" y="318114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80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5" name="フリーフォーム 954"/>
              <p:cNvSpPr/>
              <p:nvPr/>
            </p:nvSpPr>
            <p:spPr>
              <a:xfrm flipH="1">
                <a:off x="6586308" y="5839828"/>
                <a:ext cx="209712" cy="364831"/>
              </a:xfrm>
              <a:custGeom>
                <a:avLst/>
                <a:gdLst>
                  <a:gd name="connsiteX0" fmla="*/ 200187 w 209712"/>
                  <a:gd name="connsiteY0" fmla="*/ 0 h 364831"/>
                  <a:gd name="connsiteX1" fmla="*/ 147800 w 209712"/>
                  <a:gd name="connsiteY1" fmla="*/ 2382 h 364831"/>
                  <a:gd name="connsiteX2" fmla="*/ 0 w 209712"/>
                  <a:gd name="connsiteY2" fmla="*/ 318605 h 364831"/>
                  <a:gd name="connsiteX3" fmla="*/ 23255 w 209712"/>
                  <a:gd name="connsiteY3" fmla="*/ 364831 h 364831"/>
                  <a:gd name="connsiteX4" fmla="*/ 195425 w 209712"/>
                  <a:gd name="connsiteY4" fmla="*/ 202407 h 364831"/>
                  <a:gd name="connsiteX5" fmla="*/ 126369 w 209712"/>
                  <a:gd name="connsiteY5" fmla="*/ 183357 h 364831"/>
                  <a:gd name="connsiteX6" fmla="*/ 209712 w 209712"/>
                  <a:gd name="connsiteY6" fmla="*/ 166688 h 3648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12" h="364831">
                    <a:moveTo>
                      <a:pt x="200187" y="0"/>
                    </a:moveTo>
                    <a:lnTo>
                      <a:pt x="147800" y="2382"/>
                    </a:lnTo>
                    <a:lnTo>
                      <a:pt x="0" y="318605"/>
                    </a:lnTo>
                    <a:lnTo>
                      <a:pt x="23255" y="364831"/>
                    </a:lnTo>
                    <a:lnTo>
                      <a:pt x="195425" y="202407"/>
                    </a:lnTo>
                    <a:lnTo>
                      <a:pt x="126369" y="183357"/>
                    </a:lnTo>
                    <a:lnTo>
                      <a:pt x="209712" y="166688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56" name="フリーフォーム 955"/>
              <p:cNvSpPr/>
              <p:nvPr/>
            </p:nvSpPr>
            <p:spPr>
              <a:xfrm>
                <a:off x="6716921" y="5839827"/>
                <a:ext cx="266700" cy="440532"/>
              </a:xfrm>
              <a:custGeom>
                <a:avLst/>
                <a:gdLst>
                  <a:gd name="connsiteX0" fmla="*/ 204788 w 266700"/>
                  <a:gd name="connsiteY0" fmla="*/ 4763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4763 h 440532"/>
                  <a:gd name="connsiteX0" fmla="*/ 204788 w 266700"/>
                  <a:gd name="connsiteY0" fmla="*/ 2382 h 440532"/>
                  <a:gd name="connsiteX1" fmla="*/ 0 w 266700"/>
                  <a:gd name="connsiteY1" fmla="*/ 440532 h 440532"/>
                  <a:gd name="connsiteX2" fmla="*/ 252413 w 266700"/>
                  <a:gd name="connsiteY2" fmla="*/ 202407 h 440532"/>
                  <a:gd name="connsiteX3" fmla="*/ 183357 w 266700"/>
                  <a:gd name="connsiteY3" fmla="*/ 183357 h 440532"/>
                  <a:gd name="connsiteX4" fmla="*/ 266700 w 266700"/>
                  <a:gd name="connsiteY4" fmla="*/ 166688 h 440532"/>
                  <a:gd name="connsiteX5" fmla="*/ 257175 w 266700"/>
                  <a:gd name="connsiteY5" fmla="*/ 0 h 440532"/>
                  <a:gd name="connsiteX6" fmla="*/ 204788 w 266700"/>
                  <a:gd name="connsiteY6" fmla="*/ 2382 h 4405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6700" h="440532">
                    <a:moveTo>
                      <a:pt x="204788" y="2382"/>
                    </a:moveTo>
                    <a:lnTo>
                      <a:pt x="0" y="440532"/>
                    </a:lnTo>
                    <a:lnTo>
                      <a:pt x="252413" y="202407"/>
                    </a:lnTo>
                    <a:lnTo>
                      <a:pt x="183357" y="183357"/>
                    </a:lnTo>
                    <a:lnTo>
                      <a:pt x="266700" y="166688"/>
                    </a:lnTo>
                    <a:lnTo>
                      <a:pt x="257175" y="0"/>
                    </a:lnTo>
                    <a:lnTo>
                      <a:pt x="204788" y="2382"/>
                    </a:lnTo>
                    <a:close/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923" name="グループ化 922"/>
            <p:cNvGrpSpPr/>
            <p:nvPr/>
          </p:nvGrpSpPr>
          <p:grpSpPr>
            <a:xfrm>
              <a:off x="6580276" y="5309092"/>
              <a:ext cx="339583" cy="132679"/>
              <a:chOff x="767273" y="4536421"/>
              <a:chExt cx="523112" cy="204386"/>
            </a:xfrm>
          </p:grpSpPr>
          <p:sp>
            <p:nvSpPr>
              <p:cNvPr id="927" name="角丸四角形 926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8" name="角丸四角形 927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929" name="グループ化 928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936" name="台形 935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937" name="グループ化 936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938" name="角丸四角形 937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39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0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1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942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930" name="グループ化 929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931" name="角丸四角形 930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2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3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4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935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924" name="グループ化 923"/>
            <p:cNvGrpSpPr/>
            <p:nvPr/>
          </p:nvGrpSpPr>
          <p:grpSpPr>
            <a:xfrm>
              <a:off x="6434433" y="5178802"/>
              <a:ext cx="636053" cy="271791"/>
              <a:chOff x="686482" y="5308267"/>
              <a:chExt cx="1016933" cy="434544"/>
            </a:xfrm>
          </p:grpSpPr>
          <p:sp>
            <p:nvSpPr>
              <p:cNvPr id="925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926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55" name="グループ化 1154"/>
          <p:cNvGrpSpPr/>
          <p:nvPr/>
        </p:nvGrpSpPr>
        <p:grpSpPr>
          <a:xfrm>
            <a:off x="7812723" y="4948743"/>
            <a:ext cx="1734242" cy="1150205"/>
            <a:chOff x="7724719" y="4433962"/>
            <a:chExt cx="1734242" cy="1150205"/>
          </a:xfrm>
        </p:grpSpPr>
        <p:grpSp>
          <p:nvGrpSpPr>
            <p:cNvPr id="1156" name="グループ化 1155"/>
            <p:cNvGrpSpPr/>
            <p:nvPr/>
          </p:nvGrpSpPr>
          <p:grpSpPr>
            <a:xfrm>
              <a:off x="7762848" y="4433962"/>
              <a:ext cx="1657985" cy="1081445"/>
              <a:chOff x="529065" y="4727141"/>
              <a:chExt cx="3043308" cy="1985043"/>
            </a:xfrm>
          </p:grpSpPr>
          <p:sp>
            <p:nvSpPr>
              <p:cNvPr id="1193" name="正方形/長方形 1192"/>
              <p:cNvSpPr/>
              <p:nvPr/>
            </p:nvSpPr>
            <p:spPr>
              <a:xfrm>
                <a:off x="529065" y="4727141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70AD47">
                      <a:lumMod val="75000"/>
                    </a:srgbClr>
                  </a:gs>
                  <a:gs pos="100000">
                    <a:srgbClr val="70AD47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4" name="正方形/長方形 1193"/>
              <p:cNvSpPr/>
              <p:nvPr/>
            </p:nvSpPr>
            <p:spPr>
              <a:xfrm>
                <a:off x="1643551" y="4897723"/>
                <a:ext cx="1787216" cy="1027948"/>
              </a:xfrm>
              <a:prstGeom prst="rect">
                <a:avLst/>
              </a:prstGeom>
              <a:pattFill prst="dkHorz">
                <a:fgClr>
                  <a:srgbClr val="70AD47">
                    <a:lumMod val="20000"/>
                    <a:lumOff val="8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5" name="テキスト ボックス 1194"/>
              <p:cNvSpPr txBox="1"/>
              <p:nvPr/>
            </p:nvSpPr>
            <p:spPr>
              <a:xfrm>
                <a:off x="684058" y="4904943"/>
                <a:ext cx="810678" cy="358122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速報</a:t>
                </a:r>
              </a:p>
            </p:txBody>
          </p:sp>
        </p:grpSp>
        <p:grpSp>
          <p:nvGrpSpPr>
            <p:cNvPr id="1157" name="グループ化 1156"/>
            <p:cNvGrpSpPr/>
            <p:nvPr/>
          </p:nvGrpSpPr>
          <p:grpSpPr>
            <a:xfrm>
              <a:off x="7724719" y="5449944"/>
              <a:ext cx="1734242" cy="134223"/>
              <a:chOff x="529065" y="2096411"/>
              <a:chExt cx="3043308" cy="246372"/>
            </a:xfrm>
          </p:grpSpPr>
          <p:sp>
            <p:nvSpPr>
              <p:cNvPr id="1190" name="正方形/長方形 118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1" name="正方形/長方形 1190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92" name="台形 1191"/>
              <p:cNvSpPr/>
              <p:nvPr/>
            </p:nvSpPr>
            <p:spPr>
              <a:xfrm>
                <a:off x="529066" y="2096411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8" name="グループ化 1157"/>
            <p:cNvGrpSpPr/>
            <p:nvPr/>
          </p:nvGrpSpPr>
          <p:grpSpPr>
            <a:xfrm>
              <a:off x="7956439" y="4720673"/>
              <a:ext cx="371356" cy="758991"/>
              <a:chOff x="8421526" y="5257652"/>
              <a:chExt cx="593730" cy="1213489"/>
            </a:xfrm>
          </p:grpSpPr>
          <p:sp>
            <p:nvSpPr>
              <p:cNvPr id="1179" name="涙形 1178"/>
              <p:cNvSpPr/>
              <p:nvPr/>
            </p:nvSpPr>
            <p:spPr>
              <a:xfrm rot="15300000">
                <a:off x="8485013" y="5257652"/>
                <a:ext cx="456659" cy="456659"/>
              </a:xfrm>
              <a:prstGeom prst="teardrop">
                <a:avLst>
                  <a:gd name="adj" fmla="val 110578"/>
                </a:avLst>
              </a:prstGeom>
              <a:solidFill>
                <a:srgbClr val="ED7D31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0" name="円/楕円 632"/>
              <p:cNvSpPr/>
              <p:nvPr/>
            </p:nvSpPr>
            <p:spPr>
              <a:xfrm rot="900000" flipH="1">
                <a:off x="8887605" y="5499300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1" name="円/楕円 633"/>
              <p:cNvSpPr/>
              <p:nvPr/>
            </p:nvSpPr>
            <p:spPr>
              <a:xfrm rot="20700000">
                <a:off x="8463166" y="5499301"/>
                <a:ext cx="81367" cy="125751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2" name="台形 1181"/>
              <p:cNvSpPr/>
              <p:nvPr/>
            </p:nvSpPr>
            <p:spPr>
              <a:xfrm>
                <a:off x="8625025" y="5699158"/>
                <a:ext cx="174625" cy="180975"/>
              </a:xfrm>
              <a:prstGeom prst="trapezoid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3" name="台形 1182"/>
              <p:cNvSpPr/>
              <p:nvPr/>
            </p:nvSpPr>
            <p:spPr>
              <a:xfrm rot="10800000">
                <a:off x="8550332" y="5839324"/>
                <a:ext cx="336120" cy="585742"/>
              </a:xfrm>
              <a:prstGeom prst="trapezoid">
                <a:avLst>
                  <a:gd name="adj" fmla="val 37044"/>
                </a:avLst>
              </a:pr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4" name="円/楕円 586"/>
              <p:cNvSpPr/>
              <p:nvPr/>
            </p:nvSpPr>
            <p:spPr>
              <a:xfrm>
                <a:off x="8508200" y="5293287"/>
                <a:ext cx="408274" cy="471490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5" name="フリーフォーム 1184"/>
              <p:cNvSpPr/>
              <p:nvPr/>
            </p:nvSpPr>
            <p:spPr>
              <a:xfrm>
                <a:off x="8421526" y="5838752"/>
                <a:ext cx="593730" cy="632389"/>
              </a:xfrm>
              <a:custGeom>
                <a:avLst/>
                <a:gdLst>
                  <a:gd name="connsiteX0" fmla="*/ 98957 w 593730"/>
                  <a:gd name="connsiteY0" fmla="*/ 0 h 632389"/>
                  <a:gd name="connsiteX1" fmla="*/ 154266 w 593730"/>
                  <a:gd name="connsiteY1" fmla="*/ 0 h 632389"/>
                  <a:gd name="connsiteX2" fmla="*/ 300422 w 593730"/>
                  <a:gd name="connsiteY2" fmla="*/ 377646 h 632389"/>
                  <a:gd name="connsiteX3" fmla="*/ 446578 w 593730"/>
                  <a:gd name="connsiteY3" fmla="*/ 0 h 632389"/>
                  <a:gd name="connsiteX4" fmla="*/ 494773 w 593730"/>
                  <a:gd name="connsiteY4" fmla="*/ 0 h 632389"/>
                  <a:gd name="connsiteX5" fmla="*/ 593730 w 593730"/>
                  <a:gd name="connsiteY5" fmla="*/ 101424 h 632389"/>
                  <a:gd name="connsiteX6" fmla="*/ 524679 w 593730"/>
                  <a:gd name="connsiteY6" fmla="*/ 632389 h 632389"/>
                  <a:gd name="connsiteX7" fmla="*/ 69052 w 593730"/>
                  <a:gd name="connsiteY7" fmla="*/ 632389 h 632389"/>
                  <a:gd name="connsiteX8" fmla="*/ 0 w 593730"/>
                  <a:gd name="connsiteY8" fmla="*/ 101424 h 632389"/>
                  <a:gd name="connsiteX9" fmla="*/ 98957 w 593730"/>
                  <a:gd name="connsiteY9" fmla="*/ 0 h 632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593730" h="632389">
                    <a:moveTo>
                      <a:pt x="98957" y="0"/>
                    </a:moveTo>
                    <a:lnTo>
                      <a:pt x="154266" y="0"/>
                    </a:lnTo>
                    <a:lnTo>
                      <a:pt x="300422" y="377646"/>
                    </a:lnTo>
                    <a:lnTo>
                      <a:pt x="446578" y="0"/>
                    </a:lnTo>
                    <a:lnTo>
                      <a:pt x="494773" y="0"/>
                    </a:lnTo>
                    <a:cubicBezTo>
                      <a:pt x="549425" y="0"/>
                      <a:pt x="593730" y="45410"/>
                      <a:pt x="593730" y="101424"/>
                    </a:cubicBezTo>
                    <a:lnTo>
                      <a:pt x="524679" y="632389"/>
                    </a:lnTo>
                    <a:lnTo>
                      <a:pt x="69052" y="632389"/>
                    </a:lnTo>
                    <a:lnTo>
                      <a:pt x="0" y="101424"/>
                    </a:lnTo>
                    <a:cubicBezTo>
                      <a:pt x="0" y="45410"/>
                      <a:pt x="44305" y="0"/>
                      <a:pt x="98957" y="0"/>
                    </a:cubicBez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6" name="フリーフォーム 1185"/>
              <p:cNvSpPr/>
              <p:nvPr/>
            </p:nvSpPr>
            <p:spPr>
              <a:xfrm rot="10800000">
                <a:off x="8550332" y="5838750"/>
                <a:ext cx="336119" cy="106100"/>
              </a:xfrm>
              <a:custGeom>
                <a:avLst/>
                <a:gdLst>
                  <a:gd name="connsiteX0" fmla="*/ 336119 w 336119"/>
                  <a:gd name="connsiteY0" fmla="*/ 119063 h 119063"/>
                  <a:gd name="connsiteX1" fmla="*/ 184351 w 336119"/>
                  <a:gd name="connsiteY1" fmla="*/ 119063 h 119063"/>
                  <a:gd name="connsiteX2" fmla="*/ 151768 w 336119"/>
                  <a:gd name="connsiteY2" fmla="*/ 119063 h 119063"/>
                  <a:gd name="connsiteX3" fmla="*/ 0 w 336119"/>
                  <a:gd name="connsiteY3" fmla="*/ 119063 h 119063"/>
                  <a:gd name="connsiteX4" fmla="*/ 37407 w 336119"/>
                  <a:gd name="connsiteY4" fmla="*/ 0 h 119063"/>
                  <a:gd name="connsiteX5" fmla="*/ 168060 w 336119"/>
                  <a:gd name="connsiteY5" fmla="*/ 105863 h 119063"/>
                  <a:gd name="connsiteX6" fmla="*/ 298712 w 336119"/>
                  <a:gd name="connsiteY6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36119" h="119063">
                    <a:moveTo>
                      <a:pt x="336119" y="119063"/>
                    </a:moveTo>
                    <a:lnTo>
                      <a:pt x="184351" y="119063"/>
                    </a:lnTo>
                    <a:lnTo>
                      <a:pt x="151768" y="119063"/>
                    </a:lnTo>
                    <a:lnTo>
                      <a:pt x="0" y="119063"/>
                    </a:lnTo>
                    <a:lnTo>
                      <a:pt x="37407" y="0"/>
                    </a:lnTo>
                    <a:lnTo>
                      <a:pt x="168060" y="105863"/>
                    </a:lnTo>
                    <a:lnTo>
                      <a:pt x="298712" y="0"/>
                    </a:lnTo>
                    <a:close/>
                  </a:path>
                </a:pathLst>
              </a:custGeom>
              <a:solidFill>
                <a:sysClr val="windowText" lastClr="000000">
                  <a:lumMod val="50000"/>
                  <a:lumOff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7" name="フリーフォーム 1186"/>
              <p:cNvSpPr/>
              <p:nvPr/>
            </p:nvSpPr>
            <p:spPr>
              <a:xfrm flipH="1">
                <a:off x="8503246" y="5822877"/>
                <a:ext cx="430289" cy="410034"/>
              </a:xfrm>
              <a:custGeom>
                <a:avLst/>
                <a:gdLst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35744 w 430289"/>
                  <a:gd name="connsiteY10" fmla="*/ 614363 h 614363"/>
                  <a:gd name="connsiteX11" fmla="*/ 224119 w 430289"/>
                  <a:gd name="connsiteY11" fmla="*/ 565193 h 614363"/>
                  <a:gd name="connsiteX12" fmla="*/ 392188 w 430289"/>
                  <a:gd name="connsiteY12" fmla="*/ 285751 h 614363"/>
                  <a:gd name="connsiteX13" fmla="*/ 358851 w 430289"/>
                  <a:gd name="connsiteY13" fmla="*/ 230982 h 614363"/>
                  <a:gd name="connsiteX14" fmla="*/ 430289 w 430289"/>
                  <a:gd name="connsiteY14" fmla="*/ 214314 h 614363"/>
                  <a:gd name="connsiteX15" fmla="*/ 380283 w 430289"/>
                  <a:gd name="connsiteY15" fmla="*/ 14289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224119 w 430289"/>
                  <a:gd name="connsiteY10" fmla="*/ 565193 h 614363"/>
                  <a:gd name="connsiteX11" fmla="*/ 392188 w 430289"/>
                  <a:gd name="connsiteY11" fmla="*/ 285751 h 614363"/>
                  <a:gd name="connsiteX12" fmla="*/ 358851 w 430289"/>
                  <a:gd name="connsiteY12" fmla="*/ 230982 h 614363"/>
                  <a:gd name="connsiteX13" fmla="*/ 430289 w 430289"/>
                  <a:gd name="connsiteY13" fmla="*/ 214314 h 614363"/>
                  <a:gd name="connsiteX14" fmla="*/ 380283 w 430289"/>
                  <a:gd name="connsiteY14" fmla="*/ 14289 h 614363"/>
                  <a:gd name="connsiteX15" fmla="*/ 339802 w 430289"/>
                  <a:gd name="connsiteY15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206171 w 430289"/>
                  <a:gd name="connsiteY7" fmla="*/ 565193 h 614363"/>
                  <a:gd name="connsiteX8" fmla="*/ 194545 w 430289"/>
                  <a:gd name="connsiteY8" fmla="*/ 614363 h 614363"/>
                  <a:gd name="connsiteX9" fmla="*/ 215145 w 430289"/>
                  <a:gd name="connsiteY9" fmla="*/ 580113 h 614363"/>
                  <a:gd name="connsiteX10" fmla="*/ 392188 w 430289"/>
                  <a:gd name="connsiteY10" fmla="*/ 285751 h 614363"/>
                  <a:gd name="connsiteX11" fmla="*/ 358851 w 430289"/>
                  <a:gd name="connsiteY11" fmla="*/ 230982 h 614363"/>
                  <a:gd name="connsiteX12" fmla="*/ 430289 w 430289"/>
                  <a:gd name="connsiteY12" fmla="*/ 214314 h 614363"/>
                  <a:gd name="connsiteX13" fmla="*/ 380283 w 430289"/>
                  <a:gd name="connsiteY13" fmla="*/ 14289 h 614363"/>
                  <a:gd name="connsiteX14" fmla="*/ 339802 w 430289"/>
                  <a:gd name="connsiteY14" fmla="*/ 0 h 614363"/>
                  <a:gd name="connsiteX0" fmla="*/ 339802 w 430289"/>
                  <a:gd name="connsiteY0" fmla="*/ 0 h 614363"/>
                  <a:gd name="connsiteX1" fmla="*/ 215145 w 430289"/>
                  <a:gd name="connsiteY1" fmla="*/ 527238 h 614363"/>
                  <a:gd name="connsiteX2" fmla="*/ 90487 w 430289"/>
                  <a:gd name="connsiteY2" fmla="*/ 0 h 614363"/>
                  <a:gd name="connsiteX3" fmla="*/ 50006 w 430289"/>
                  <a:gd name="connsiteY3" fmla="*/ 14289 h 614363"/>
                  <a:gd name="connsiteX4" fmla="*/ 0 w 430289"/>
                  <a:gd name="connsiteY4" fmla="*/ 214314 h 614363"/>
                  <a:gd name="connsiteX5" fmla="*/ 71438 w 430289"/>
                  <a:gd name="connsiteY5" fmla="*/ 230982 h 614363"/>
                  <a:gd name="connsiteX6" fmla="*/ 38101 w 430289"/>
                  <a:gd name="connsiteY6" fmla="*/ 285751 h 614363"/>
                  <a:gd name="connsiteX7" fmla="*/ 194545 w 430289"/>
                  <a:gd name="connsiteY7" fmla="*/ 614363 h 614363"/>
                  <a:gd name="connsiteX8" fmla="*/ 215145 w 430289"/>
                  <a:gd name="connsiteY8" fmla="*/ 580113 h 614363"/>
                  <a:gd name="connsiteX9" fmla="*/ 392188 w 430289"/>
                  <a:gd name="connsiteY9" fmla="*/ 285751 h 614363"/>
                  <a:gd name="connsiteX10" fmla="*/ 358851 w 430289"/>
                  <a:gd name="connsiteY10" fmla="*/ 230982 h 614363"/>
                  <a:gd name="connsiteX11" fmla="*/ 430289 w 430289"/>
                  <a:gd name="connsiteY11" fmla="*/ 214314 h 614363"/>
                  <a:gd name="connsiteX12" fmla="*/ 380283 w 430289"/>
                  <a:gd name="connsiteY12" fmla="*/ 14289 h 614363"/>
                  <a:gd name="connsiteX13" fmla="*/ 339802 w 430289"/>
                  <a:gd name="connsiteY13" fmla="*/ 0 h 614363"/>
                  <a:gd name="connsiteX0" fmla="*/ 339802 w 430289"/>
                  <a:gd name="connsiteY0" fmla="*/ 0 h 580113"/>
                  <a:gd name="connsiteX1" fmla="*/ 215145 w 430289"/>
                  <a:gd name="connsiteY1" fmla="*/ 527238 h 580113"/>
                  <a:gd name="connsiteX2" fmla="*/ 90487 w 430289"/>
                  <a:gd name="connsiteY2" fmla="*/ 0 h 580113"/>
                  <a:gd name="connsiteX3" fmla="*/ 50006 w 430289"/>
                  <a:gd name="connsiteY3" fmla="*/ 14289 h 580113"/>
                  <a:gd name="connsiteX4" fmla="*/ 0 w 430289"/>
                  <a:gd name="connsiteY4" fmla="*/ 214314 h 580113"/>
                  <a:gd name="connsiteX5" fmla="*/ 71438 w 430289"/>
                  <a:gd name="connsiteY5" fmla="*/ 230982 h 580113"/>
                  <a:gd name="connsiteX6" fmla="*/ 38101 w 430289"/>
                  <a:gd name="connsiteY6" fmla="*/ 285751 h 580113"/>
                  <a:gd name="connsiteX7" fmla="*/ 215145 w 430289"/>
                  <a:gd name="connsiteY7" fmla="*/ 580113 h 580113"/>
                  <a:gd name="connsiteX8" fmla="*/ 392188 w 430289"/>
                  <a:gd name="connsiteY8" fmla="*/ 285751 h 580113"/>
                  <a:gd name="connsiteX9" fmla="*/ 358851 w 430289"/>
                  <a:gd name="connsiteY9" fmla="*/ 230982 h 580113"/>
                  <a:gd name="connsiteX10" fmla="*/ 430289 w 430289"/>
                  <a:gd name="connsiteY10" fmla="*/ 214314 h 580113"/>
                  <a:gd name="connsiteX11" fmla="*/ 380283 w 430289"/>
                  <a:gd name="connsiteY11" fmla="*/ 14289 h 580113"/>
                  <a:gd name="connsiteX12" fmla="*/ 339802 w 430289"/>
                  <a:gd name="connsiteY12" fmla="*/ 0 h 5801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30289" h="580113">
                    <a:moveTo>
                      <a:pt x="339802" y="0"/>
                    </a:moveTo>
                    <a:lnTo>
                      <a:pt x="215145" y="527238"/>
                    </a:lnTo>
                    <a:lnTo>
                      <a:pt x="90487" y="0"/>
                    </a:lnTo>
                    <a:lnTo>
                      <a:pt x="50006" y="14289"/>
                    </a:lnTo>
                    <a:lnTo>
                      <a:pt x="0" y="214314"/>
                    </a:lnTo>
                    <a:lnTo>
                      <a:pt x="71438" y="230982"/>
                    </a:lnTo>
                    <a:lnTo>
                      <a:pt x="38101" y="285751"/>
                    </a:lnTo>
                    <a:lnTo>
                      <a:pt x="215145" y="580113"/>
                    </a:lnTo>
                    <a:lnTo>
                      <a:pt x="392188" y="285751"/>
                    </a:lnTo>
                    <a:lnTo>
                      <a:pt x="358851" y="230982"/>
                    </a:lnTo>
                    <a:lnTo>
                      <a:pt x="430289" y="214314"/>
                    </a:lnTo>
                    <a:lnTo>
                      <a:pt x="380283" y="14289"/>
                    </a:lnTo>
                    <a:lnTo>
                      <a:pt x="339802" y="0"/>
                    </a:lnTo>
                    <a:close/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8" name="角丸四角形 1187"/>
              <p:cNvSpPr/>
              <p:nvPr/>
            </p:nvSpPr>
            <p:spPr>
              <a:xfrm>
                <a:off x="8588664" y="552822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89" name="角丸四角形 1188"/>
              <p:cNvSpPr/>
              <p:nvPr/>
            </p:nvSpPr>
            <p:spPr>
              <a:xfrm>
                <a:off x="8786980" y="5528225"/>
                <a:ext cx="45719" cy="88709"/>
              </a:xfrm>
              <a:prstGeom prst="roundRect">
                <a:avLst>
                  <a:gd name="adj" fmla="val 50000"/>
                </a:avLst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  <p:grpSp>
          <p:nvGrpSpPr>
            <p:cNvPr id="1159" name="グループ化 1158"/>
            <p:cNvGrpSpPr/>
            <p:nvPr/>
          </p:nvGrpSpPr>
          <p:grpSpPr>
            <a:xfrm>
              <a:off x="7968574" y="5309092"/>
              <a:ext cx="339583" cy="132679"/>
              <a:chOff x="767273" y="4536421"/>
              <a:chExt cx="523112" cy="204386"/>
            </a:xfrm>
          </p:grpSpPr>
          <p:sp>
            <p:nvSpPr>
              <p:cNvPr id="1163" name="角丸四角形 1162"/>
              <p:cNvSpPr/>
              <p:nvPr/>
            </p:nvSpPr>
            <p:spPr>
              <a:xfrm rot="3600000" flipH="1">
                <a:off x="1156847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4" name="角丸四角形 1163"/>
              <p:cNvSpPr/>
              <p:nvPr/>
            </p:nvSpPr>
            <p:spPr>
              <a:xfrm rot="18000000">
                <a:off x="800099" y="4632898"/>
                <a:ext cx="111029" cy="33465"/>
              </a:xfrm>
              <a:prstGeom prst="roundRect">
                <a:avLst>
                  <a:gd name="adj" fmla="val 50000"/>
                </a:avLst>
              </a:pr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165" name="グループ化 1164"/>
              <p:cNvGrpSpPr/>
              <p:nvPr/>
            </p:nvGrpSpPr>
            <p:grpSpPr>
              <a:xfrm>
                <a:off x="767273" y="4536421"/>
                <a:ext cx="443393" cy="204386"/>
                <a:chOff x="767273" y="4536421"/>
                <a:chExt cx="443393" cy="204386"/>
              </a:xfrm>
            </p:grpSpPr>
            <p:sp>
              <p:nvSpPr>
                <p:cNvPr id="1172" name="台形 1171"/>
                <p:cNvSpPr/>
                <p:nvPr/>
              </p:nvSpPr>
              <p:spPr>
                <a:xfrm rot="10800000">
                  <a:off x="847684" y="4536421"/>
                  <a:ext cx="362982" cy="204386"/>
                </a:xfrm>
                <a:prstGeom prst="trapezoid">
                  <a:avLst/>
                </a:prstGeom>
                <a:gradFill>
                  <a:gsLst>
                    <a:gs pos="0">
                      <a:sysClr val="window" lastClr="FFFFFF">
                        <a:lumMod val="85000"/>
                      </a:sysClr>
                    </a:gs>
                    <a:gs pos="100000">
                      <a:sysClr val="window" lastClr="FFFFFF"/>
                    </a:gs>
                  </a:gsLst>
                  <a:lin ang="5400000" scaled="1"/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grpSp>
              <p:nvGrpSpPr>
                <p:cNvPr id="1173" name="グループ化 1172"/>
                <p:cNvGrpSpPr/>
                <p:nvPr/>
              </p:nvGrpSpPr>
              <p:grpSpPr>
                <a:xfrm rot="20700000">
                  <a:off x="767273" y="4639316"/>
                  <a:ext cx="234860" cy="98694"/>
                  <a:chOff x="552471" y="4151006"/>
                  <a:chExt cx="611086" cy="264288"/>
                </a:xfrm>
              </p:grpSpPr>
              <p:sp>
                <p:nvSpPr>
                  <p:cNvPr id="1174" name="角丸四角形 1173"/>
                  <p:cNvSpPr/>
                  <p:nvPr/>
                </p:nvSpPr>
                <p:spPr>
                  <a:xfrm>
                    <a:off x="552471" y="4151006"/>
                    <a:ext cx="419398" cy="264288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5" name="角丸四角形 1223"/>
                  <p:cNvSpPr/>
                  <p:nvPr/>
                </p:nvSpPr>
                <p:spPr>
                  <a:xfrm>
                    <a:off x="749375" y="4333325"/>
                    <a:ext cx="317016" cy="81969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6" name="角丸四角形 1223"/>
                  <p:cNvSpPr/>
                  <p:nvPr/>
                </p:nvSpPr>
                <p:spPr>
                  <a:xfrm>
                    <a:off x="749375" y="4264056"/>
                    <a:ext cx="381697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7" name="角丸四角形 1223"/>
                  <p:cNvSpPr/>
                  <p:nvPr/>
                </p:nvSpPr>
                <p:spPr>
                  <a:xfrm>
                    <a:off x="749375" y="4205001"/>
                    <a:ext cx="414182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  <p:sp>
                <p:nvSpPr>
                  <p:cNvPr id="1178" name="角丸四角形 1223"/>
                  <p:cNvSpPr/>
                  <p:nvPr/>
                </p:nvSpPr>
                <p:spPr>
                  <a:xfrm>
                    <a:off x="749375" y="4151661"/>
                    <a:ext cx="361831" cy="97938"/>
                  </a:xfrm>
                  <a:custGeom>
                    <a:avLst/>
                    <a:gdLst>
                      <a:gd name="connsiteX0" fmla="*/ 0 w 430665"/>
                      <a:gd name="connsiteY0" fmla="*/ 48969 h 97937"/>
                      <a:gd name="connsiteX1" fmla="*/ 48969 w 430665"/>
                      <a:gd name="connsiteY1" fmla="*/ 0 h 97937"/>
                      <a:gd name="connsiteX2" fmla="*/ 381697 w 430665"/>
                      <a:gd name="connsiteY2" fmla="*/ 0 h 97937"/>
                      <a:gd name="connsiteX3" fmla="*/ 430666 w 430665"/>
                      <a:gd name="connsiteY3" fmla="*/ 48969 h 97937"/>
                      <a:gd name="connsiteX4" fmla="*/ 430665 w 430665"/>
                      <a:gd name="connsiteY4" fmla="*/ 48969 h 97937"/>
                      <a:gd name="connsiteX5" fmla="*/ 381696 w 430665"/>
                      <a:gd name="connsiteY5" fmla="*/ 97938 h 97937"/>
                      <a:gd name="connsiteX6" fmla="*/ 48969 w 430665"/>
                      <a:gd name="connsiteY6" fmla="*/ 97937 h 97937"/>
                      <a:gd name="connsiteX7" fmla="*/ 0 w 430665"/>
                      <a:gd name="connsiteY7" fmla="*/ 48968 h 97937"/>
                      <a:gd name="connsiteX8" fmla="*/ 0 w 430665"/>
                      <a:gd name="connsiteY8" fmla="*/ 48969 h 97937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0 w 430666"/>
                      <a:gd name="connsiteY7" fmla="*/ 48968 h 140409"/>
                      <a:gd name="connsiteX8" fmla="*/ 91440 w 430666"/>
                      <a:gd name="connsiteY8" fmla="*/ 140409 h 140409"/>
                      <a:gd name="connsiteX0" fmla="*/ 0 w 430666"/>
                      <a:gd name="connsiteY0" fmla="*/ 48969 h 140409"/>
                      <a:gd name="connsiteX1" fmla="*/ 48969 w 430666"/>
                      <a:gd name="connsiteY1" fmla="*/ 0 h 140409"/>
                      <a:gd name="connsiteX2" fmla="*/ 381697 w 430666"/>
                      <a:gd name="connsiteY2" fmla="*/ 0 h 140409"/>
                      <a:gd name="connsiteX3" fmla="*/ 430666 w 430666"/>
                      <a:gd name="connsiteY3" fmla="*/ 48969 h 140409"/>
                      <a:gd name="connsiteX4" fmla="*/ 430665 w 430666"/>
                      <a:gd name="connsiteY4" fmla="*/ 48969 h 140409"/>
                      <a:gd name="connsiteX5" fmla="*/ 381696 w 430666"/>
                      <a:gd name="connsiteY5" fmla="*/ 97938 h 140409"/>
                      <a:gd name="connsiteX6" fmla="*/ 48969 w 430666"/>
                      <a:gd name="connsiteY6" fmla="*/ 97937 h 140409"/>
                      <a:gd name="connsiteX7" fmla="*/ 91440 w 430666"/>
                      <a:gd name="connsiteY7" fmla="*/ 140409 h 140409"/>
                      <a:gd name="connsiteX0" fmla="*/ 0 w 430666"/>
                      <a:gd name="connsiteY0" fmla="*/ 48969 h 97938"/>
                      <a:gd name="connsiteX1" fmla="*/ 48969 w 430666"/>
                      <a:gd name="connsiteY1" fmla="*/ 0 h 97938"/>
                      <a:gd name="connsiteX2" fmla="*/ 381697 w 430666"/>
                      <a:gd name="connsiteY2" fmla="*/ 0 h 97938"/>
                      <a:gd name="connsiteX3" fmla="*/ 430666 w 430666"/>
                      <a:gd name="connsiteY3" fmla="*/ 48969 h 97938"/>
                      <a:gd name="connsiteX4" fmla="*/ 430665 w 430666"/>
                      <a:gd name="connsiteY4" fmla="*/ 48969 h 97938"/>
                      <a:gd name="connsiteX5" fmla="*/ 381696 w 430666"/>
                      <a:gd name="connsiteY5" fmla="*/ 97938 h 97938"/>
                      <a:gd name="connsiteX6" fmla="*/ 48969 w 430666"/>
                      <a:gd name="connsiteY6" fmla="*/ 97937 h 97938"/>
                      <a:gd name="connsiteX0" fmla="*/ 0 w 381697"/>
                      <a:gd name="connsiteY0" fmla="*/ 0 h 97938"/>
                      <a:gd name="connsiteX1" fmla="*/ 332728 w 381697"/>
                      <a:gd name="connsiteY1" fmla="*/ 0 h 97938"/>
                      <a:gd name="connsiteX2" fmla="*/ 381697 w 381697"/>
                      <a:gd name="connsiteY2" fmla="*/ 48969 h 97938"/>
                      <a:gd name="connsiteX3" fmla="*/ 381696 w 381697"/>
                      <a:gd name="connsiteY3" fmla="*/ 48969 h 97938"/>
                      <a:gd name="connsiteX4" fmla="*/ 332727 w 381697"/>
                      <a:gd name="connsiteY4" fmla="*/ 97938 h 97938"/>
                      <a:gd name="connsiteX5" fmla="*/ 0 w 381697"/>
                      <a:gd name="connsiteY5" fmla="*/ 97937 h 979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381697" h="97938">
                        <a:moveTo>
                          <a:pt x="0" y="0"/>
                        </a:moveTo>
                        <a:lnTo>
                          <a:pt x="332728" y="0"/>
                        </a:lnTo>
                        <a:cubicBezTo>
                          <a:pt x="359773" y="0"/>
                          <a:pt x="381697" y="21924"/>
                          <a:pt x="381697" y="48969"/>
                        </a:cubicBezTo>
                        <a:lnTo>
                          <a:pt x="381696" y="48969"/>
                        </a:lnTo>
                        <a:cubicBezTo>
                          <a:pt x="381696" y="76014"/>
                          <a:pt x="359772" y="97938"/>
                          <a:pt x="332727" y="97938"/>
                        </a:cubicBezTo>
                        <a:lnTo>
                          <a:pt x="0" y="97937"/>
                        </a:lnTo>
                      </a:path>
                    </a:pathLst>
                  </a:custGeom>
                  <a:solidFill>
                    <a:srgbClr val="FFCC99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1166" name="グループ化 1165"/>
              <p:cNvGrpSpPr/>
              <p:nvPr/>
            </p:nvGrpSpPr>
            <p:grpSpPr>
              <a:xfrm rot="900000" flipH="1">
                <a:off x="1055525" y="4639317"/>
                <a:ext cx="234860" cy="98694"/>
                <a:chOff x="552471" y="4151006"/>
                <a:chExt cx="611086" cy="264288"/>
              </a:xfrm>
            </p:grpSpPr>
            <p:sp>
              <p:nvSpPr>
                <p:cNvPr id="1167" name="角丸四角形 1166"/>
                <p:cNvSpPr/>
                <p:nvPr/>
              </p:nvSpPr>
              <p:spPr>
                <a:xfrm>
                  <a:off x="552471" y="4151006"/>
                  <a:ext cx="419398" cy="26428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8" name="角丸四角形 1223"/>
                <p:cNvSpPr/>
                <p:nvPr/>
              </p:nvSpPr>
              <p:spPr>
                <a:xfrm>
                  <a:off x="749375" y="4333325"/>
                  <a:ext cx="317016" cy="81969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69" name="角丸四角形 1223"/>
                <p:cNvSpPr/>
                <p:nvPr/>
              </p:nvSpPr>
              <p:spPr>
                <a:xfrm>
                  <a:off x="749375" y="4264056"/>
                  <a:ext cx="381697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0" name="角丸四角形 1223"/>
                <p:cNvSpPr/>
                <p:nvPr/>
              </p:nvSpPr>
              <p:spPr>
                <a:xfrm>
                  <a:off x="749375" y="4205001"/>
                  <a:ext cx="414182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171" name="角丸四角形 1223"/>
                <p:cNvSpPr/>
                <p:nvPr/>
              </p:nvSpPr>
              <p:spPr>
                <a:xfrm>
                  <a:off x="749375" y="4151661"/>
                  <a:ext cx="361831" cy="97938"/>
                </a:xfrm>
                <a:custGeom>
                  <a:avLst/>
                  <a:gdLst>
                    <a:gd name="connsiteX0" fmla="*/ 0 w 430665"/>
                    <a:gd name="connsiteY0" fmla="*/ 48969 h 97937"/>
                    <a:gd name="connsiteX1" fmla="*/ 48969 w 430665"/>
                    <a:gd name="connsiteY1" fmla="*/ 0 h 97937"/>
                    <a:gd name="connsiteX2" fmla="*/ 381697 w 430665"/>
                    <a:gd name="connsiteY2" fmla="*/ 0 h 97937"/>
                    <a:gd name="connsiteX3" fmla="*/ 430666 w 430665"/>
                    <a:gd name="connsiteY3" fmla="*/ 48969 h 97937"/>
                    <a:gd name="connsiteX4" fmla="*/ 430665 w 430665"/>
                    <a:gd name="connsiteY4" fmla="*/ 48969 h 97937"/>
                    <a:gd name="connsiteX5" fmla="*/ 381696 w 430665"/>
                    <a:gd name="connsiteY5" fmla="*/ 97938 h 97937"/>
                    <a:gd name="connsiteX6" fmla="*/ 48969 w 430665"/>
                    <a:gd name="connsiteY6" fmla="*/ 97937 h 97937"/>
                    <a:gd name="connsiteX7" fmla="*/ 0 w 430665"/>
                    <a:gd name="connsiteY7" fmla="*/ 48968 h 97937"/>
                    <a:gd name="connsiteX8" fmla="*/ 0 w 430665"/>
                    <a:gd name="connsiteY8" fmla="*/ 48969 h 97937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0 w 430666"/>
                    <a:gd name="connsiteY7" fmla="*/ 48968 h 140409"/>
                    <a:gd name="connsiteX8" fmla="*/ 91440 w 430666"/>
                    <a:gd name="connsiteY8" fmla="*/ 140409 h 140409"/>
                    <a:gd name="connsiteX0" fmla="*/ 0 w 430666"/>
                    <a:gd name="connsiteY0" fmla="*/ 48969 h 140409"/>
                    <a:gd name="connsiteX1" fmla="*/ 48969 w 430666"/>
                    <a:gd name="connsiteY1" fmla="*/ 0 h 140409"/>
                    <a:gd name="connsiteX2" fmla="*/ 381697 w 430666"/>
                    <a:gd name="connsiteY2" fmla="*/ 0 h 140409"/>
                    <a:gd name="connsiteX3" fmla="*/ 430666 w 430666"/>
                    <a:gd name="connsiteY3" fmla="*/ 48969 h 140409"/>
                    <a:gd name="connsiteX4" fmla="*/ 430665 w 430666"/>
                    <a:gd name="connsiteY4" fmla="*/ 48969 h 140409"/>
                    <a:gd name="connsiteX5" fmla="*/ 381696 w 430666"/>
                    <a:gd name="connsiteY5" fmla="*/ 97938 h 140409"/>
                    <a:gd name="connsiteX6" fmla="*/ 48969 w 430666"/>
                    <a:gd name="connsiteY6" fmla="*/ 97937 h 140409"/>
                    <a:gd name="connsiteX7" fmla="*/ 91440 w 430666"/>
                    <a:gd name="connsiteY7" fmla="*/ 140409 h 140409"/>
                    <a:gd name="connsiteX0" fmla="*/ 0 w 430666"/>
                    <a:gd name="connsiteY0" fmla="*/ 48969 h 97938"/>
                    <a:gd name="connsiteX1" fmla="*/ 48969 w 430666"/>
                    <a:gd name="connsiteY1" fmla="*/ 0 h 97938"/>
                    <a:gd name="connsiteX2" fmla="*/ 381697 w 430666"/>
                    <a:gd name="connsiteY2" fmla="*/ 0 h 97938"/>
                    <a:gd name="connsiteX3" fmla="*/ 430666 w 430666"/>
                    <a:gd name="connsiteY3" fmla="*/ 48969 h 97938"/>
                    <a:gd name="connsiteX4" fmla="*/ 430665 w 430666"/>
                    <a:gd name="connsiteY4" fmla="*/ 48969 h 97938"/>
                    <a:gd name="connsiteX5" fmla="*/ 381696 w 430666"/>
                    <a:gd name="connsiteY5" fmla="*/ 97938 h 97938"/>
                    <a:gd name="connsiteX6" fmla="*/ 48969 w 430666"/>
                    <a:gd name="connsiteY6" fmla="*/ 97937 h 97938"/>
                    <a:gd name="connsiteX0" fmla="*/ 0 w 381697"/>
                    <a:gd name="connsiteY0" fmla="*/ 0 h 97938"/>
                    <a:gd name="connsiteX1" fmla="*/ 332728 w 381697"/>
                    <a:gd name="connsiteY1" fmla="*/ 0 h 97938"/>
                    <a:gd name="connsiteX2" fmla="*/ 381697 w 381697"/>
                    <a:gd name="connsiteY2" fmla="*/ 48969 h 97938"/>
                    <a:gd name="connsiteX3" fmla="*/ 381696 w 381697"/>
                    <a:gd name="connsiteY3" fmla="*/ 48969 h 97938"/>
                    <a:gd name="connsiteX4" fmla="*/ 332727 w 381697"/>
                    <a:gd name="connsiteY4" fmla="*/ 97938 h 97938"/>
                    <a:gd name="connsiteX5" fmla="*/ 0 w 381697"/>
                    <a:gd name="connsiteY5" fmla="*/ 97937 h 97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1697" h="97938">
                      <a:moveTo>
                        <a:pt x="0" y="0"/>
                      </a:moveTo>
                      <a:lnTo>
                        <a:pt x="332728" y="0"/>
                      </a:lnTo>
                      <a:cubicBezTo>
                        <a:pt x="359773" y="0"/>
                        <a:pt x="381697" y="21924"/>
                        <a:pt x="381697" y="48969"/>
                      </a:cubicBezTo>
                      <a:lnTo>
                        <a:pt x="381696" y="48969"/>
                      </a:lnTo>
                      <a:cubicBezTo>
                        <a:pt x="381696" y="76014"/>
                        <a:pt x="359772" y="97938"/>
                        <a:pt x="332727" y="97938"/>
                      </a:cubicBezTo>
                      <a:lnTo>
                        <a:pt x="0" y="97937"/>
                      </a:lnTo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60" name="グループ化 1159"/>
            <p:cNvGrpSpPr/>
            <p:nvPr/>
          </p:nvGrpSpPr>
          <p:grpSpPr>
            <a:xfrm>
              <a:off x="7822731" y="5178802"/>
              <a:ext cx="636053" cy="271791"/>
              <a:chOff x="686482" y="5308267"/>
              <a:chExt cx="1016933" cy="434544"/>
            </a:xfrm>
          </p:grpSpPr>
          <p:sp>
            <p:nvSpPr>
              <p:cNvPr id="1161" name="片側の 2 つの角を丸めた四角形 590"/>
              <p:cNvSpPr/>
              <p:nvPr/>
            </p:nvSpPr>
            <p:spPr>
              <a:xfrm rot="2700000">
                <a:off x="695008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162" name="片側の 2 つの角を丸めた四角形 590"/>
              <p:cNvSpPr/>
              <p:nvPr/>
            </p:nvSpPr>
            <p:spPr>
              <a:xfrm rot="18900000" flipH="1">
                <a:off x="1285923" y="5308267"/>
                <a:ext cx="417492" cy="434544"/>
              </a:xfrm>
              <a:custGeom>
                <a:avLst/>
                <a:gdLst>
                  <a:gd name="connsiteX0" fmla="*/ 1661 w 390960"/>
                  <a:gd name="connsiteY0" fmla="*/ 0 h 518890"/>
                  <a:gd name="connsiteX1" fmla="*/ 74650 w 390960"/>
                  <a:gd name="connsiteY1" fmla="*/ 64919 h 518890"/>
                  <a:gd name="connsiteX2" fmla="*/ 146364 w 390960"/>
                  <a:gd name="connsiteY2" fmla="*/ 133357 h 518890"/>
                  <a:gd name="connsiteX3" fmla="*/ 147309 w 390960"/>
                  <a:gd name="connsiteY3" fmla="*/ 351643 h 518890"/>
                  <a:gd name="connsiteX4" fmla="*/ 355036 w 390960"/>
                  <a:gd name="connsiteY4" fmla="*/ 298929 h 518890"/>
                  <a:gd name="connsiteX5" fmla="*/ 390960 w 390960"/>
                  <a:gd name="connsiteY5" fmla="*/ 440493 h 518890"/>
                  <a:gd name="connsiteX6" fmla="*/ 90928 w 390960"/>
                  <a:gd name="connsiteY6" fmla="*/ 516630 h 518890"/>
                  <a:gd name="connsiteX7" fmla="*/ 2185 w 390960"/>
                  <a:gd name="connsiteY7" fmla="*/ 463811 h 518890"/>
                  <a:gd name="connsiteX8" fmla="*/ 1661 w 390960"/>
                  <a:gd name="connsiteY8" fmla="*/ 432324 h 518890"/>
                  <a:gd name="connsiteX9" fmla="*/ 1661 w 390960"/>
                  <a:gd name="connsiteY9" fmla="*/ 0 h 518890"/>
                  <a:gd name="connsiteX0" fmla="*/ 74650 w 390960"/>
                  <a:gd name="connsiteY0" fmla="*/ 64919 h 518890"/>
                  <a:gd name="connsiteX1" fmla="*/ 146364 w 390960"/>
                  <a:gd name="connsiteY1" fmla="*/ 133357 h 518890"/>
                  <a:gd name="connsiteX2" fmla="*/ 147309 w 390960"/>
                  <a:gd name="connsiteY2" fmla="*/ 351643 h 518890"/>
                  <a:gd name="connsiteX3" fmla="*/ 355036 w 390960"/>
                  <a:gd name="connsiteY3" fmla="*/ 298929 h 518890"/>
                  <a:gd name="connsiteX4" fmla="*/ 390960 w 390960"/>
                  <a:gd name="connsiteY4" fmla="*/ 440493 h 518890"/>
                  <a:gd name="connsiteX5" fmla="*/ 90928 w 390960"/>
                  <a:gd name="connsiteY5" fmla="*/ 516630 h 518890"/>
                  <a:gd name="connsiteX6" fmla="*/ 2185 w 390960"/>
                  <a:gd name="connsiteY6" fmla="*/ 463811 h 518890"/>
                  <a:gd name="connsiteX7" fmla="*/ 1661 w 390960"/>
                  <a:gd name="connsiteY7" fmla="*/ 432324 h 518890"/>
                  <a:gd name="connsiteX8" fmla="*/ 1661 w 390960"/>
                  <a:gd name="connsiteY8" fmla="*/ 0 h 518890"/>
                  <a:gd name="connsiteX9" fmla="*/ 166090 w 390960"/>
                  <a:gd name="connsiteY9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8" fmla="*/ 166090 w 390960"/>
                  <a:gd name="connsiteY8" fmla="*/ 156359 h 518890"/>
                  <a:gd name="connsiteX0" fmla="*/ 146364 w 390960"/>
                  <a:gd name="connsiteY0" fmla="*/ 133357 h 518890"/>
                  <a:gd name="connsiteX1" fmla="*/ 147309 w 390960"/>
                  <a:gd name="connsiteY1" fmla="*/ 351643 h 518890"/>
                  <a:gd name="connsiteX2" fmla="*/ 355036 w 390960"/>
                  <a:gd name="connsiteY2" fmla="*/ 298929 h 518890"/>
                  <a:gd name="connsiteX3" fmla="*/ 390960 w 390960"/>
                  <a:gd name="connsiteY3" fmla="*/ 440493 h 518890"/>
                  <a:gd name="connsiteX4" fmla="*/ 90928 w 390960"/>
                  <a:gd name="connsiteY4" fmla="*/ 516630 h 518890"/>
                  <a:gd name="connsiteX5" fmla="*/ 2185 w 390960"/>
                  <a:gd name="connsiteY5" fmla="*/ 463811 h 518890"/>
                  <a:gd name="connsiteX6" fmla="*/ 1661 w 390960"/>
                  <a:gd name="connsiteY6" fmla="*/ 432324 h 518890"/>
                  <a:gd name="connsiteX7" fmla="*/ 1661 w 390960"/>
                  <a:gd name="connsiteY7" fmla="*/ 0 h 518890"/>
                  <a:gd name="connsiteX0" fmla="*/ 187809 w 432405"/>
                  <a:gd name="connsiteY0" fmla="*/ 114499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88754 w 432405"/>
                  <a:gd name="connsiteY1" fmla="*/ 3327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6481 w 432405"/>
                  <a:gd name="connsiteY2" fmla="*/ 280071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2405"/>
                  <a:gd name="connsiteY0" fmla="*/ 102375 h 500032"/>
                  <a:gd name="connsiteX1" fmla="*/ 173937 w 432405"/>
                  <a:gd name="connsiteY1" fmla="*/ 355685 h 500032"/>
                  <a:gd name="connsiteX2" fmla="*/ 393787 w 432405"/>
                  <a:gd name="connsiteY2" fmla="*/ 258518 h 500032"/>
                  <a:gd name="connsiteX3" fmla="*/ 432405 w 432405"/>
                  <a:gd name="connsiteY3" fmla="*/ 421635 h 500032"/>
                  <a:gd name="connsiteX4" fmla="*/ 132373 w 432405"/>
                  <a:gd name="connsiteY4" fmla="*/ 497772 h 500032"/>
                  <a:gd name="connsiteX5" fmla="*/ 43630 w 432405"/>
                  <a:gd name="connsiteY5" fmla="*/ 444953 h 500032"/>
                  <a:gd name="connsiteX6" fmla="*/ 43106 w 432405"/>
                  <a:gd name="connsiteY6" fmla="*/ 413466 h 500032"/>
                  <a:gd name="connsiteX7" fmla="*/ 0 w 432405"/>
                  <a:gd name="connsiteY7" fmla="*/ 0 h 500032"/>
                  <a:gd name="connsiteX0" fmla="*/ 119110 w 439139"/>
                  <a:gd name="connsiteY0" fmla="*/ 102375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39139"/>
                  <a:gd name="connsiteY0" fmla="*/ 103722 h 500032"/>
                  <a:gd name="connsiteX1" fmla="*/ 173937 w 439139"/>
                  <a:gd name="connsiteY1" fmla="*/ 355685 h 500032"/>
                  <a:gd name="connsiteX2" fmla="*/ 393787 w 439139"/>
                  <a:gd name="connsiteY2" fmla="*/ 258518 h 500032"/>
                  <a:gd name="connsiteX3" fmla="*/ 439139 w 439139"/>
                  <a:gd name="connsiteY3" fmla="*/ 436453 h 500032"/>
                  <a:gd name="connsiteX4" fmla="*/ 132373 w 439139"/>
                  <a:gd name="connsiteY4" fmla="*/ 497772 h 500032"/>
                  <a:gd name="connsiteX5" fmla="*/ 43630 w 439139"/>
                  <a:gd name="connsiteY5" fmla="*/ 444953 h 500032"/>
                  <a:gd name="connsiteX6" fmla="*/ 43106 w 439139"/>
                  <a:gd name="connsiteY6" fmla="*/ 413466 h 500032"/>
                  <a:gd name="connsiteX7" fmla="*/ 0 w 439139"/>
                  <a:gd name="connsiteY7" fmla="*/ 0 h 500032"/>
                  <a:gd name="connsiteX0" fmla="*/ 109681 w 427016"/>
                  <a:gd name="connsiteY0" fmla="*/ 103722 h 500032"/>
                  <a:gd name="connsiteX1" fmla="*/ 173937 w 427016"/>
                  <a:gd name="connsiteY1" fmla="*/ 355685 h 500032"/>
                  <a:gd name="connsiteX2" fmla="*/ 393787 w 427016"/>
                  <a:gd name="connsiteY2" fmla="*/ 258518 h 500032"/>
                  <a:gd name="connsiteX3" fmla="*/ 427016 w 427016"/>
                  <a:gd name="connsiteY3" fmla="*/ 408165 h 500032"/>
                  <a:gd name="connsiteX4" fmla="*/ 132373 w 427016"/>
                  <a:gd name="connsiteY4" fmla="*/ 497772 h 500032"/>
                  <a:gd name="connsiteX5" fmla="*/ 43630 w 427016"/>
                  <a:gd name="connsiteY5" fmla="*/ 444953 h 500032"/>
                  <a:gd name="connsiteX6" fmla="*/ 43106 w 427016"/>
                  <a:gd name="connsiteY6" fmla="*/ 413466 h 500032"/>
                  <a:gd name="connsiteX7" fmla="*/ 0 w 427016"/>
                  <a:gd name="connsiteY7" fmla="*/ 0 h 500032"/>
                  <a:gd name="connsiteX0" fmla="*/ 163562 w 480897"/>
                  <a:gd name="connsiteY0" fmla="*/ 0 h 396310"/>
                  <a:gd name="connsiteX1" fmla="*/ 227818 w 480897"/>
                  <a:gd name="connsiteY1" fmla="*/ 251963 h 396310"/>
                  <a:gd name="connsiteX2" fmla="*/ 447668 w 480897"/>
                  <a:gd name="connsiteY2" fmla="*/ 154796 h 396310"/>
                  <a:gd name="connsiteX3" fmla="*/ 480897 w 480897"/>
                  <a:gd name="connsiteY3" fmla="*/ 304443 h 396310"/>
                  <a:gd name="connsiteX4" fmla="*/ 186254 w 480897"/>
                  <a:gd name="connsiteY4" fmla="*/ 394050 h 396310"/>
                  <a:gd name="connsiteX5" fmla="*/ 97511 w 480897"/>
                  <a:gd name="connsiteY5" fmla="*/ 341231 h 396310"/>
                  <a:gd name="connsiteX6" fmla="*/ 96987 w 480897"/>
                  <a:gd name="connsiteY6" fmla="*/ 309744 h 396310"/>
                  <a:gd name="connsiteX7" fmla="*/ 0 w 480897"/>
                  <a:gd name="connsiteY7" fmla="*/ 9429 h 396310"/>
                  <a:gd name="connsiteX0" fmla="*/ 128539 w 480897"/>
                  <a:gd name="connsiteY0" fmla="*/ 5522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60868 w 480897"/>
                  <a:gd name="connsiteY0" fmla="*/ 92946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0662 w 480897"/>
                  <a:gd name="connsiteY0" fmla="*/ 91599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44703 w 480897"/>
                  <a:gd name="connsiteY0" fmla="*/ 84864 h 386881"/>
                  <a:gd name="connsiteX1" fmla="*/ 227818 w 480897"/>
                  <a:gd name="connsiteY1" fmla="*/ 242534 h 386881"/>
                  <a:gd name="connsiteX2" fmla="*/ 447668 w 480897"/>
                  <a:gd name="connsiteY2" fmla="*/ 145367 h 386881"/>
                  <a:gd name="connsiteX3" fmla="*/ 480897 w 480897"/>
                  <a:gd name="connsiteY3" fmla="*/ 295014 h 386881"/>
                  <a:gd name="connsiteX4" fmla="*/ 186254 w 480897"/>
                  <a:gd name="connsiteY4" fmla="*/ 384621 h 386881"/>
                  <a:gd name="connsiteX5" fmla="*/ 97511 w 480897"/>
                  <a:gd name="connsiteY5" fmla="*/ 331802 h 386881"/>
                  <a:gd name="connsiteX6" fmla="*/ 96987 w 480897"/>
                  <a:gd name="connsiteY6" fmla="*/ 300315 h 386881"/>
                  <a:gd name="connsiteX7" fmla="*/ 0 w 480897"/>
                  <a:gd name="connsiteY7" fmla="*/ 0 h 386881"/>
                  <a:gd name="connsiteX0" fmla="*/ 151438 w 487632"/>
                  <a:gd name="connsiteY0" fmla="*/ 99681 h 401698"/>
                  <a:gd name="connsiteX1" fmla="*/ 234553 w 487632"/>
                  <a:gd name="connsiteY1" fmla="*/ 257351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454403 w 487632"/>
                  <a:gd name="connsiteY2" fmla="*/ 160184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487632"/>
                  <a:gd name="connsiteY0" fmla="*/ 99681 h 401698"/>
                  <a:gd name="connsiteX1" fmla="*/ 199530 w 487632"/>
                  <a:gd name="connsiteY1" fmla="*/ 254657 h 401698"/>
                  <a:gd name="connsiteX2" fmla="*/ 365498 w 487632"/>
                  <a:gd name="connsiteY2" fmla="*/ 176348 h 401698"/>
                  <a:gd name="connsiteX3" fmla="*/ 487632 w 487632"/>
                  <a:gd name="connsiteY3" fmla="*/ 309831 h 401698"/>
                  <a:gd name="connsiteX4" fmla="*/ 192989 w 487632"/>
                  <a:gd name="connsiteY4" fmla="*/ 399438 h 401698"/>
                  <a:gd name="connsiteX5" fmla="*/ 104246 w 487632"/>
                  <a:gd name="connsiteY5" fmla="*/ 346619 h 401698"/>
                  <a:gd name="connsiteX6" fmla="*/ 103722 w 487632"/>
                  <a:gd name="connsiteY6" fmla="*/ 315132 h 401698"/>
                  <a:gd name="connsiteX7" fmla="*/ 0 w 487632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65498 w 513226"/>
                  <a:gd name="connsiteY2" fmla="*/ 176348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199530 w 513226"/>
                  <a:gd name="connsiteY1" fmla="*/ 254657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377622 w 513226"/>
                  <a:gd name="connsiteY2" fmla="*/ 175001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513226"/>
                  <a:gd name="connsiteY0" fmla="*/ 99681 h 401698"/>
                  <a:gd name="connsiteX1" fmla="*/ 204918 w 513226"/>
                  <a:gd name="connsiteY1" fmla="*/ 220532 h 401698"/>
                  <a:gd name="connsiteX2" fmla="*/ 295003 w 513226"/>
                  <a:gd name="connsiteY2" fmla="*/ 189370 h 401698"/>
                  <a:gd name="connsiteX3" fmla="*/ 513226 w 513226"/>
                  <a:gd name="connsiteY3" fmla="*/ 286931 h 401698"/>
                  <a:gd name="connsiteX4" fmla="*/ 192989 w 513226"/>
                  <a:gd name="connsiteY4" fmla="*/ 399438 h 401698"/>
                  <a:gd name="connsiteX5" fmla="*/ 104246 w 513226"/>
                  <a:gd name="connsiteY5" fmla="*/ 346619 h 401698"/>
                  <a:gd name="connsiteX6" fmla="*/ 103722 w 513226"/>
                  <a:gd name="connsiteY6" fmla="*/ 315132 h 401698"/>
                  <a:gd name="connsiteX7" fmla="*/ 0 w 513226"/>
                  <a:gd name="connsiteY7" fmla="*/ 0 h 401698"/>
                  <a:gd name="connsiteX0" fmla="*/ 151438 w 435996"/>
                  <a:gd name="connsiteY0" fmla="*/ 99681 h 401698"/>
                  <a:gd name="connsiteX1" fmla="*/ 204918 w 435996"/>
                  <a:gd name="connsiteY1" fmla="*/ 220532 h 401698"/>
                  <a:gd name="connsiteX2" fmla="*/ 295003 w 435996"/>
                  <a:gd name="connsiteY2" fmla="*/ 189370 h 401698"/>
                  <a:gd name="connsiteX3" fmla="*/ 435996 w 435996"/>
                  <a:gd name="connsiteY3" fmla="*/ 346200 h 401698"/>
                  <a:gd name="connsiteX4" fmla="*/ 192989 w 435996"/>
                  <a:gd name="connsiteY4" fmla="*/ 399438 h 401698"/>
                  <a:gd name="connsiteX5" fmla="*/ 104246 w 435996"/>
                  <a:gd name="connsiteY5" fmla="*/ 346619 h 401698"/>
                  <a:gd name="connsiteX6" fmla="*/ 103722 w 435996"/>
                  <a:gd name="connsiteY6" fmla="*/ 315132 h 401698"/>
                  <a:gd name="connsiteX7" fmla="*/ 0 w 435996"/>
                  <a:gd name="connsiteY7" fmla="*/ 0 h 401698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295003 w 435996"/>
                  <a:gd name="connsiteY2" fmla="*/ 189370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35996"/>
                  <a:gd name="connsiteY0" fmla="*/ 99681 h 404992"/>
                  <a:gd name="connsiteX1" fmla="*/ 204918 w 435996"/>
                  <a:gd name="connsiteY1" fmla="*/ 220532 h 404992"/>
                  <a:gd name="connsiteX2" fmla="*/ 322258 w 435996"/>
                  <a:gd name="connsiteY2" fmla="*/ 208839 h 404992"/>
                  <a:gd name="connsiteX3" fmla="*/ 435996 w 435996"/>
                  <a:gd name="connsiteY3" fmla="*/ 346200 h 404992"/>
                  <a:gd name="connsiteX4" fmla="*/ 192989 w 435996"/>
                  <a:gd name="connsiteY4" fmla="*/ 399438 h 404992"/>
                  <a:gd name="connsiteX5" fmla="*/ 104246 w 435996"/>
                  <a:gd name="connsiteY5" fmla="*/ 346619 h 404992"/>
                  <a:gd name="connsiteX6" fmla="*/ 0 w 435996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22258 w 402252"/>
                  <a:gd name="connsiteY2" fmla="*/ 208839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204918 w 402252"/>
                  <a:gd name="connsiteY1" fmla="*/ 220532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51438 w 402252"/>
                  <a:gd name="connsiteY0" fmla="*/ 99681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4992"/>
                  <a:gd name="connsiteX1" fmla="*/ 197132 w 402252"/>
                  <a:gd name="connsiteY1" fmla="*/ 228319 h 404992"/>
                  <a:gd name="connsiteX2" fmla="*/ 336535 w 402252"/>
                  <a:gd name="connsiteY2" fmla="*/ 199754 h 404992"/>
                  <a:gd name="connsiteX3" fmla="*/ 402252 w 402252"/>
                  <a:gd name="connsiteY3" fmla="*/ 348796 h 404992"/>
                  <a:gd name="connsiteX4" fmla="*/ 192989 w 402252"/>
                  <a:gd name="connsiteY4" fmla="*/ 399438 h 404992"/>
                  <a:gd name="connsiteX5" fmla="*/ 104246 w 402252"/>
                  <a:gd name="connsiteY5" fmla="*/ 346619 h 404992"/>
                  <a:gd name="connsiteX6" fmla="*/ 0 w 402252"/>
                  <a:gd name="connsiteY6" fmla="*/ 0 h 404992"/>
                  <a:gd name="connsiteX0" fmla="*/ 168310 w 402252"/>
                  <a:gd name="connsiteY0" fmla="*/ 119150 h 402811"/>
                  <a:gd name="connsiteX1" fmla="*/ 197132 w 402252"/>
                  <a:gd name="connsiteY1" fmla="*/ 228319 h 402811"/>
                  <a:gd name="connsiteX2" fmla="*/ 336535 w 402252"/>
                  <a:gd name="connsiteY2" fmla="*/ 199754 h 402811"/>
                  <a:gd name="connsiteX3" fmla="*/ 402252 w 402252"/>
                  <a:gd name="connsiteY3" fmla="*/ 348796 h 402811"/>
                  <a:gd name="connsiteX4" fmla="*/ 192989 w 402252"/>
                  <a:gd name="connsiteY4" fmla="*/ 399438 h 402811"/>
                  <a:gd name="connsiteX5" fmla="*/ 80884 w 402252"/>
                  <a:gd name="connsiteY5" fmla="*/ 333640 h 402811"/>
                  <a:gd name="connsiteX6" fmla="*/ 0 w 402252"/>
                  <a:gd name="connsiteY6" fmla="*/ 0 h 402811"/>
                  <a:gd name="connsiteX0" fmla="*/ 168310 w 402252"/>
                  <a:gd name="connsiteY0" fmla="*/ 134725 h 418682"/>
                  <a:gd name="connsiteX1" fmla="*/ 197132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68310 w 402252"/>
                  <a:gd name="connsiteY0" fmla="*/ 134725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4919 w 402252"/>
                  <a:gd name="connsiteY1" fmla="*/ 243894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  <a:gd name="connsiteX0" fmla="*/ 178693 w 402252"/>
                  <a:gd name="connsiteY0" fmla="*/ 139918 h 418682"/>
                  <a:gd name="connsiteX1" fmla="*/ 201026 w 402252"/>
                  <a:gd name="connsiteY1" fmla="*/ 245191 h 418682"/>
                  <a:gd name="connsiteX2" fmla="*/ 336535 w 402252"/>
                  <a:gd name="connsiteY2" fmla="*/ 215329 h 418682"/>
                  <a:gd name="connsiteX3" fmla="*/ 402252 w 402252"/>
                  <a:gd name="connsiteY3" fmla="*/ 364371 h 418682"/>
                  <a:gd name="connsiteX4" fmla="*/ 192989 w 402252"/>
                  <a:gd name="connsiteY4" fmla="*/ 415013 h 418682"/>
                  <a:gd name="connsiteX5" fmla="*/ 80884 w 402252"/>
                  <a:gd name="connsiteY5" fmla="*/ 349215 h 418682"/>
                  <a:gd name="connsiteX6" fmla="*/ 0 w 402252"/>
                  <a:gd name="connsiteY6" fmla="*/ 0 h 418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02252" h="418682">
                    <a:moveTo>
                      <a:pt x="178693" y="139918"/>
                    </a:moveTo>
                    <a:lnTo>
                      <a:pt x="201026" y="245191"/>
                    </a:lnTo>
                    <a:lnTo>
                      <a:pt x="336535" y="215329"/>
                    </a:lnTo>
                    <a:lnTo>
                      <a:pt x="402252" y="364371"/>
                    </a:lnTo>
                    <a:lnTo>
                      <a:pt x="192989" y="415013"/>
                    </a:lnTo>
                    <a:cubicBezTo>
                      <a:pt x="153897" y="424933"/>
                      <a:pt x="113049" y="418384"/>
                      <a:pt x="80884" y="349215"/>
                    </a:cubicBezTo>
                    <a:cubicBezTo>
                      <a:pt x="48719" y="280046"/>
                      <a:pt x="21718" y="72212"/>
                      <a:pt x="0" y="0"/>
                    </a:cubicBezTo>
                  </a:path>
                </a:pathLst>
              </a:cu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196" name="グループ化 1195"/>
          <p:cNvGrpSpPr/>
          <p:nvPr/>
        </p:nvGrpSpPr>
        <p:grpSpPr>
          <a:xfrm>
            <a:off x="341234" y="3013137"/>
            <a:ext cx="1734242" cy="1150205"/>
            <a:chOff x="317485" y="3311987"/>
            <a:chExt cx="1734242" cy="1150205"/>
          </a:xfrm>
        </p:grpSpPr>
        <p:grpSp>
          <p:nvGrpSpPr>
            <p:cNvPr id="1197" name="グループ化 1196"/>
            <p:cNvGrpSpPr/>
            <p:nvPr/>
          </p:nvGrpSpPr>
          <p:grpSpPr>
            <a:xfrm>
              <a:off x="355614" y="3311987"/>
              <a:ext cx="1657985" cy="1081445"/>
              <a:chOff x="529065" y="357740"/>
              <a:chExt cx="3043308" cy="1985043"/>
            </a:xfrm>
          </p:grpSpPr>
          <p:sp>
            <p:nvSpPr>
              <p:cNvPr id="1221" name="正方形/長方形 1220"/>
              <p:cNvSpPr/>
              <p:nvPr/>
            </p:nvSpPr>
            <p:spPr>
              <a:xfrm>
                <a:off x="529065" y="357740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5B9BD5">
                      <a:tint val="66000"/>
                      <a:satMod val="160000"/>
                    </a:srgbClr>
                  </a:gs>
                  <a:gs pos="50000">
                    <a:srgbClr val="5B9BD5">
                      <a:tint val="44500"/>
                      <a:satMod val="160000"/>
                    </a:srgbClr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22" name="グループ化 1215"/>
              <p:cNvGrpSpPr>
                <a:grpSpLocks/>
              </p:cNvGrpSpPr>
              <p:nvPr/>
            </p:nvGrpSpPr>
            <p:grpSpPr bwMode="auto">
              <a:xfrm>
                <a:off x="657674" y="474078"/>
                <a:ext cx="2786090" cy="1364882"/>
                <a:chOff x="288132" y="433386"/>
                <a:chExt cx="12403854" cy="8477233"/>
              </a:xfrm>
            </p:grpSpPr>
            <p:sp>
              <p:nvSpPr>
                <p:cNvPr id="1224" name="フリーフォーム 1223"/>
                <p:cNvSpPr/>
                <p:nvPr/>
              </p:nvSpPr>
              <p:spPr>
                <a:xfrm>
                  <a:off x="4702659" y="6854811"/>
                  <a:ext cx="1361978" cy="1157286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5" name="フリーフォーム 1224"/>
                <p:cNvSpPr/>
                <p:nvPr/>
              </p:nvSpPr>
              <p:spPr>
                <a:xfrm>
                  <a:off x="5758274" y="8093057"/>
                  <a:ext cx="139689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6" name="フリーフォーム 1225"/>
                <p:cNvSpPr/>
                <p:nvPr/>
              </p:nvSpPr>
              <p:spPr>
                <a:xfrm>
                  <a:off x="6521806" y="7826358"/>
                  <a:ext cx="455581" cy="623888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1227" name="フリーフォーム 1226"/>
                <p:cNvSpPr/>
                <p:nvPr/>
              </p:nvSpPr>
              <p:spPr>
                <a:xfrm>
                  <a:off x="5683667" y="4100505"/>
                  <a:ext cx="95244" cy="454025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8" name="フリーフォーム 1227"/>
                <p:cNvSpPr/>
                <p:nvPr/>
              </p:nvSpPr>
              <p:spPr>
                <a:xfrm>
                  <a:off x="5610646" y="4592626"/>
                  <a:ext cx="200011" cy="212724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9" name="フリーフォーム 1228"/>
                <p:cNvSpPr/>
                <p:nvPr/>
              </p:nvSpPr>
              <p:spPr>
                <a:xfrm>
                  <a:off x="5331264" y="4835515"/>
                  <a:ext cx="360337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0" name="フリーフォーム 1229"/>
                <p:cNvSpPr/>
                <p:nvPr/>
              </p:nvSpPr>
              <p:spPr>
                <a:xfrm>
                  <a:off x="5367774" y="5133963"/>
                  <a:ext cx="68257" cy="71437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1" name="フリーフォーム 1230"/>
                <p:cNvSpPr/>
                <p:nvPr/>
              </p:nvSpPr>
              <p:spPr>
                <a:xfrm>
                  <a:off x="5291579" y="5149837"/>
                  <a:ext cx="49208" cy="122237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2" name="フリーフォーム 1231"/>
                <p:cNvSpPr/>
                <p:nvPr/>
              </p:nvSpPr>
              <p:spPr>
                <a:xfrm>
                  <a:off x="5143955" y="4943465"/>
                  <a:ext cx="119053" cy="177799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3" name="フリーフォーム 1232"/>
                <p:cNvSpPr/>
                <p:nvPr/>
              </p:nvSpPr>
              <p:spPr>
                <a:xfrm>
                  <a:off x="5097919" y="4725977"/>
                  <a:ext cx="207946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4" name="フリーフォーム 1233"/>
                <p:cNvSpPr/>
                <p:nvPr/>
              </p:nvSpPr>
              <p:spPr>
                <a:xfrm>
                  <a:off x="2348563" y="6915133"/>
                  <a:ext cx="249219" cy="530225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5" name="フリーフォーム 1234"/>
                <p:cNvSpPr/>
                <p:nvPr/>
              </p:nvSpPr>
              <p:spPr>
                <a:xfrm>
                  <a:off x="12236405" y="3176581"/>
                  <a:ext cx="376211" cy="266699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6" name="フリーフォーム 1235"/>
                <p:cNvSpPr/>
                <p:nvPr/>
              </p:nvSpPr>
              <p:spPr>
                <a:xfrm>
                  <a:off x="10610918" y="433386"/>
                  <a:ext cx="2081068" cy="3305169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1237" name="フリーフォーム 1236"/>
                <p:cNvSpPr/>
                <p:nvPr/>
              </p:nvSpPr>
              <p:spPr>
                <a:xfrm>
                  <a:off x="10025173" y="2371718"/>
                  <a:ext cx="976244" cy="1201737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8" name="フリーフォーム 1237"/>
                <p:cNvSpPr/>
                <p:nvPr/>
              </p:nvSpPr>
              <p:spPr>
                <a:xfrm>
                  <a:off x="3962936" y="1098547"/>
                  <a:ext cx="247632" cy="527050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39" name="フリーフォーム 1238"/>
                <p:cNvSpPr/>
                <p:nvPr/>
              </p:nvSpPr>
              <p:spPr>
                <a:xfrm>
                  <a:off x="4261363" y="1428747"/>
                  <a:ext cx="177787" cy="304799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0" name="フリーフォーム 1239"/>
                <p:cNvSpPr/>
                <p:nvPr/>
              </p:nvSpPr>
              <p:spPr>
                <a:xfrm>
                  <a:off x="1518359" y="1269995"/>
                  <a:ext cx="285729" cy="254000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1" name="フリーフォーム 1240"/>
                <p:cNvSpPr/>
                <p:nvPr/>
              </p:nvSpPr>
              <p:spPr>
                <a:xfrm>
                  <a:off x="1258026" y="1371597"/>
                  <a:ext cx="450818" cy="590548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2" name="フリーフォーム 1241"/>
                <p:cNvSpPr/>
                <p:nvPr/>
              </p:nvSpPr>
              <p:spPr>
                <a:xfrm>
                  <a:off x="2654929" y="1930396"/>
                  <a:ext cx="565111" cy="850899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3" name="フリーフォーム 1242"/>
                <p:cNvSpPr/>
                <p:nvPr/>
              </p:nvSpPr>
              <p:spPr>
                <a:xfrm>
                  <a:off x="5524925" y="2031994"/>
                  <a:ext cx="266681" cy="247649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4" name="フリーフォーム 1243"/>
                <p:cNvSpPr/>
                <p:nvPr/>
              </p:nvSpPr>
              <p:spPr>
                <a:xfrm>
                  <a:off x="5842404" y="2152646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5" name="フリーフォーム 1244"/>
                <p:cNvSpPr/>
                <p:nvPr/>
              </p:nvSpPr>
              <p:spPr>
                <a:xfrm>
                  <a:off x="5613822" y="2362195"/>
                  <a:ext cx="120641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6" name="フリーフォーム 1245"/>
                <p:cNvSpPr/>
                <p:nvPr/>
              </p:nvSpPr>
              <p:spPr>
                <a:xfrm>
                  <a:off x="1842186" y="1803396"/>
                  <a:ext cx="5505064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7" name="フリーフォーム 1246"/>
                <p:cNvSpPr/>
                <p:nvPr/>
              </p:nvSpPr>
              <p:spPr>
                <a:xfrm>
                  <a:off x="3854993" y="4232265"/>
                  <a:ext cx="1098473" cy="568322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8" name="フリーフォーム 1247"/>
                <p:cNvSpPr/>
                <p:nvPr/>
              </p:nvSpPr>
              <p:spPr>
                <a:xfrm>
                  <a:off x="1597726" y="2832094"/>
                  <a:ext cx="368272" cy="873125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49" name="フリーフォーム 1248"/>
                <p:cNvSpPr/>
                <p:nvPr/>
              </p:nvSpPr>
              <p:spPr>
                <a:xfrm>
                  <a:off x="1267548" y="2920993"/>
                  <a:ext cx="434945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0" name="フリーフォーム 1249"/>
                <p:cNvSpPr/>
                <p:nvPr/>
              </p:nvSpPr>
              <p:spPr>
                <a:xfrm>
                  <a:off x="1042141" y="2708270"/>
                  <a:ext cx="907987" cy="1146171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1" name="フリーフォーム 1250"/>
                <p:cNvSpPr/>
                <p:nvPr/>
              </p:nvSpPr>
              <p:spPr>
                <a:xfrm>
                  <a:off x="629420" y="4025892"/>
                  <a:ext cx="73020" cy="92075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2" name="フリーフォーム 1251"/>
                <p:cNvSpPr/>
                <p:nvPr/>
              </p:nvSpPr>
              <p:spPr>
                <a:xfrm>
                  <a:off x="537351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3" name="フリーフォーム 1252"/>
                <p:cNvSpPr/>
                <p:nvPr/>
              </p:nvSpPr>
              <p:spPr>
                <a:xfrm>
                  <a:off x="683391" y="3797290"/>
                  <a:ext cx="282554" cy="558799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4" name="フリーフォーム 1253"/>
                <p:cNvSpPr/>
                <p:nvPr/>
              </p:nvSpPr>
              <p:spPr>
                <a:xfrm>
                  <a:off x="3283534" y="4714863"/>
                  <a:ext cx="336525" cy="190498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5" name="フリーフォーム 1254"/>
                <p:cNvSpPr/>
                <p:nvPr/>
              </p:nvSpPr>
              <p:spPr>
                <a:xfrm>
                  <a:off x="3191466" y="4876788"/>
                  <a:ext cx="225411" cy="149226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6" name="フリーフォーム 1255"/>
                <p:cNvSpPr/>
                <p:nvPr/>
              </p:nvSpPr>
              <p:spPr>
                <a:xfrm>
                  <a:off x="2785092" y="4587866"/>
                  <a:ext cx="600034" cy="409573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7" name="フリーフォーム 1256"/>
                <p:cNvSpPr/>
                <p:nvPr/>
              </p:nvSpPr>
              <p:spPr>
                <a:xfrm>
                  <a:off x="2670803" y="4740264"/>
                  <a:ext cx="460344" cy="352423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8" name="フリーフォーム 1257"/>
                <p:cNvSpPr/>
                <p:nvPr/>
              </p:nvSpPr>
              <p:spPr>
                <a:xfrm>
                  <a:off x="2483489" y="4019541"/>
                  <a:ext cx="1361978" cy="812799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59" name="フリーフォーム 1258"/>
                <p:cNvSpPr/>
                <p:nvPr/>
              </p:nvSpPr>
              <p:spPr>
                <a:xfrm>
                  <a:off x="2610481" y="5502264"/>
                  <a:ext cx="184138" cy="98426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0" name="フリーフォーム 1259"/>
                <p:cNvSpPr/>
                <p:nvPr/>
              </p:nvSpPr>
              <p:spPr>
                <a:xfrm>
                  <a:off x="2089818" y="5226038"/>
                  <a:ext cx="685752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1" name="フリーフォーム 1260"/>
                <p:cNvSpPr/>
                <p:nvPr/>
              </p:nvSpPr>
              <p:spPr>
                <a:xfrm>
                  <a:off x="2664452" y="5518138"/>
                  <a:ext cx="263505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2" name="フリーフォーム 1261"/>
                <p:cNvSpPr/>
                <p:nvPr/>
              </p:nvSpPr>
              <p:spPr>
                <a:xfrm>
                  <a:off x="2350148" y="5768962"/>
                  <a:ext cx="330178" cy="225426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3" name="フリーフォーム 1262"/>
                <p:cNvSpPr/>
                <p:nvPr/>
              </p:nvSpPr>
              <p:spPr>
                <a:xfrm>
                  <a:off x="2283478" y="4695816"/>
                  <a:ext cx="184138" cy="114301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4" name="フリーフォーム 1263"/>
                <p:cNvSpPr/>
                <p:nvPr/>
              </p:nvSpPr>
              <p:spPr>
                <a:xfrm>
                  <a:off x="1772338" y="4768838"/>
                  <a:ext cx="634956" cy="292100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5" name="フリーフォーム 1264"/>
                <p:cNvSpPr/>
                <p:nvPr/>
              </p:nvSpPr>
              <p:spPr>
                <a:xfrm>
                  <a:off x="2366024" y="4791064"/>
                  <a:ext cx="117465" cy="133351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6" name="フリーフォーム 1265"/>
                <p:cNvSpPr/>
                <p:nvPr/>
              </p:nvSpPr>
              <p:spPr>
                <a:xfrm>
                  <a:off x="2419996" y="4768838"/>
                  <a:ext cx="155563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7" name="フリーフォーム 1266"/>
                <p:cNvSpPr/>
                <p:nvPr/>
              </p:nvSpPr>
              <p:spPr>
                <a:xfrm>
                  <a:off x="2102516" y="5006963"/>
                  <a:ext cx="209534" cy="209548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8" name="フリーフォーム 1267"/>
                <p:cNvSpPr/>
                <p:nvPr/>
              </p:nvSpPr>
              <p:spPr>
                <a:xfrm>
                  <a:off x="2096165" y="5165712"/>
                  <a:ext cx="139689" cy="206376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69" name="フリーフォーム 1268"/>
                <p:cNvSpPr/>
                <p:nvPr/>
              </p:nvSpPr>
              <p:spPr>
                <a:xfrm>
                  <a:off x="2235858" y="4987913"/>
                  <a:ext cx="311129" cy="361949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0" name="フリーフォーム 1269"/>
                <p:cNvSpPr/>
                <p:nvPr/>
              </p:nvSpPr>
              <p:spPr>
                <a:xfrm>
                  <a:off x="2391421" y="4886314"/>
                  <a:ext cx="650830" cy="638175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1" name="フリーフォーム 1270"/>
                <p:cNvSpPr/>
                <p:nvPr/>
              </p:nvSpPr>
              <p:spPr>
                <a:xfrm>
                  <a:off x="2940659" y="4956164"/>
                  <a:ext cx="380974" cy="625473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2" name="フリーフォーム 1271"/>
                <p:cNvSpPr/>
                <p:nvPr/>
              </p:nvSpPr>
              <p:spPr>
                <a:xfrm>
                  <a:off x="3610537" y="5289540"/>
                  <a:ext cx="266681" cy="180975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3" name="フリーフォーム 1272"/>
                <p:cNvSpPr/>
                <p:nvPr/>
              </p:nvSpPr>
              <p:spPr>
                <a:xfrm>
                  <a:off x="3870867" y="5467339"/>
                  <a:ext cx="133339" cy="190498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4" name="フリーフォーム 1273"/>
                <p:cNvSpPr/>
                <p:nvPr/>
              </p:nvSpPr>
              <p:spPr>
                <a:xfrm>
                  <a:off x="3864516" y="5397489"/>
                  <a:ext cx="126991" cy="69849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5" name="フリーフォーム 1274"/>
                <p:cNvSpPr/>
                <p:nvPr/>
              </p:nvSpPr>
              <p:spPr>
                <a:xfrm>
                  <a:off x="3991507" y="5381615"/>
                  <a:ext cx="314304" cy="733422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6" name="フリーフォーム 1275"/>
                <p:cNvSpPr/>
                <p:nvPr/>
              </p:nvSpPr>
              <p:spPr>
                <a:xfrm>
                  <a:off x="3121621" y="5006963"/>
                  <a:ext cx="796870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7" name="フリーフォーム 1276"/>
                <p:cNvSpPr/>
                <p:nvPr/>
              </p:nvSpPr>
              <p:spPr>
                <a:xfrm>
                  <a:off x="3585137" y="6099163"/>
                  <a:ext cx="95244" cy="152401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8" name="フリーフォーム 1277"/>
                <p:cNvSpPr/>
                <p:nvPr/>
              </p:nvSpPr>
              <p:spPr>
                <a:xfrm>
                  <a:off x="4185171" y="5721339"/>
                  <a:ext cx="276207" cy="527050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79" name="フリーフォーム 1278"/>
                <p:cNvSpPr/>
                <p:nvPr/>
              </p:nvSpPr>
              <p:spPr>
                <a:xfrm>
                  <a:off x="4277240" y="6238862"/>
                  <a:ext cx="133339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0" name="フリーフォーム 1279"/>
                <p:cNvSpPr/>
                <p:nvPr/>
              </p:nvSpPr>
              <p:spPr>
                <a:xfrm>
                  <a:off x="4112151" y="6270611"/>
                  <a:ext cx="361925" cy="409573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1" name="フリーフォーム 1280"/>
                <p:cNvSpPr/>
                <p:nvPr/>
              </p:nvSpPr>
              <p:spPr>
                <a:xfrm>
                  <a:off x="4477248" y="6683359"/>
                  <a:ext cx="577810" cy="114301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2" name="フリーフォーム 1281"/>
                <p:cNvSpPr/>
                <p:nvPr/>
              </p:nvSpPr>
              <p:spPr>
                <a:xfrm>
                  <a:off x="5026486" y="6775435"/>
                  <a:ext cx="177787" cy="88900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3" name="フリーフォーム 1282"/>
                <p:cNvSpPr/>
                <p:nvPr/>
              </p:nvSpPr>
              <p:spPr>
                <a:xfrm>
                  <a:off x="5658267" y="6578585"/>
                  <a:ext cx="457169" cy="282573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4" name="フリーフォーム 1283"/>
                <p:cNvSpPr/>
                <p:nvPr/>
              </p:nvSpPr>
              <p:spPr>
                <a:xfrm>
                  <a:off x="5318566" y="6480162"/>
                  <a:ext cx="352399" cy="330200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5" name="フリーフォーム 1284"/>
                <p:cNvSpPr/>
                <p:nvPr/>
              </p:nvSpPr>
              <p:spPr>
                <a:xfrm>
                  <a:off x="4950291" y="5499088"/>
                  <a:ext cx="66669" cy="139699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6" name="フリーフォーム 1285"/>
                <p:cNvSpPr/>
                <p:nvPr/>
              </p:nvSpPr>
              <p:spPr>
                <a:xfrm>
                  <a:off x="4940768" y="5778489"/>
                  <a:ext cx="104767" cy="222251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7" name="フリーフォーム 1286"/>
                <p:cNvSpPr/>
                <p:nvPr/>
              </p:nvSpPr>
              <p:spPr>
                <a:xfrm>
                  <a:off x="5042359" y="5940414"/>
                  <a:ext cx="114293" cy="152401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8" name="フリーフォーム 1287"/>
                <p:cNvSpPr/>
                <p:nvPr/>
              </p:nvSpPr>
              <p:spPr>
                <a:xfrm>
                  <a:off x="4997914" y="6032485"/>
                  <a:ext cx="69845" cy="101599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89" name="フリーフォーム 1288"/>
                <p:cNvSpPr/>
                <p:nvPr/>
              </p:nvSpPr>
              <p:spPr>
                <a:xfrm>
                  <a:off x="4982041" y="6127736"/>
                  <a:ext cx="193661" cy="133351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0" name="フリーフォーム 1289"/>
                <p:cNvSpPr/>
                <p:nvPr/>
              </p:nvSpPr>
              <p:spPr>
                <a:xfrm>
                  <a:off x="4572492" y="6308711"/>
                  <a:ext cx="473043" cy="381000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1" name="フリーフォーム 1290"/>
                <p:cNvSpPr/>
                <p:nvPr/>
              </p:nvSpPr>
              <p:spPr>
                <a:xfrm>
                  <a:off x="4642337" y="6203937"/>
                  <a:ext cx="266681" cy="234950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2" name="フリーフォーム 1291"/>
                <p:cNvSpPr/>
                <p:nvPr/>
              </p:nvSpPr>
              <p:spPr>
                <a:xfrm>
                  <a:off x="4280412" y="5622912"/>
                  <a:ext cx="244456" cy="327025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3" name="フリーフォーム 1292"/>
                <p:cNvSpPr/>
                <p:nvPr/>
              </p:nvSpPr>
              <p:spPr>
                <a:xfrm>
                  <a:off x="4337559" y="5578464"/>
                  <a:ext cx="253982" cy="587372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4" name="フリーフォーム 1293"/>
                <p:cNvSpPr/>
                <p:nvPr/>
              </p:nvSpPr>
              <p:spPr>
                <a:xfrm>
                  <a:off x="4353432" y="5905486"/>
                  <a:ext cx="187313" cy="180975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5" name="フリーフォーム 1294"/>
                <p:cNvSpPr/>
                <p:nvPr/>
              </p:nvSpPr>
              <p:spPr>
                <a:xfrm>
                  <a:off x="3391477" y="4140190"/>
                  <a:ext cx="2063606" cy="1568447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6" name="フリーフォーム 1295"/>
                <p:cNvSpPr/>
                <p:nvPr/>
              </p:nvSpPr>
              <p:spPr>
                <a:xfrm>
                  <a:off x="1677097" y="3733792"/>
                  <a:ext cx="177787" cy="165100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7" name="フリーフォーム 1296"/>
                <p:cNvSpPr/>
                <p:nvPr/>
              </p:nvSpPr>
              <p:spPr>
                <a:xfrm>
                  <a:off x="1607252" y="3851265"/>
                  <a:ext cx="228583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8" name="フリーフォーム 1297"/>
                <p:cNvSpPr/>
                <p:nvPr/>
              </p:nvSpPr>
              <p:spPr>
                <a:xfrm>
                  <a:off x="1692971" y="3971917"/>
                  <a:ext cx="288905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99" name="フリーフォーム 1298"/>
                <p:cNvSpPr/>
                <p:nvPr/>
              </p:nvSpPr>
              <p:spPr>
                <a:xfrm>
                  <a:off x="1645347" y="4213215"/>
                  <a:ext cx="606381" cy="441326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0" name="フリーフォーム 1299"/>
                <p:cNvSpPr/>
                <p:nvPr/>
              </p:nvSpPr>
              <p:spPr>
                <a:xfrm>
                  <a:off x="1365968" y="3959215"/>
                  <a:ext cx="434945" cy="422275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1" name="フリーフォーム 1300"/>
                <p:cNvSpPr/>
                <p:nvPr/>
              </p:nvSpPr>
              <p:spPr>
                <a:xfrm>
                  <a:off x="1169132" y="3857616"/>
                  <a:ext cx="92069" cy="196849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2" name="フリーフォーム 1301"/>
                <p:cNvSpPr/>
                <p:nvPr/>
              </p:nvSpPr>
              <p:spPr>
                <a:xfrm>
                  <a:off x="1086589" y="4038591"/>
                  <a:ext cx="311129" cy="450849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3" name="フリーフォーム 1302"/>
                <p:cNvSpPr/>
                <p:nvPr/>
              </p:nvSpPr>
              <p:spPr>
                <a:xfrm>
                  <a:off x="1318348" y="4276716"/>
                  <a:ext cx="206362" cy="149226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4" name="フリーフォーム 1303"/>
                <p:cNvSpPr/>
                <p:nvPr/>
              </p:nvSpPr>
              <p:spPr>
                <a:xfrm>
                  <a:off x="1467563" y="4375139"/>
                  <a:ext cx="196836" cy="88900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5" name="フリーフォーム 1304"/>
                <p:cNvSpPr/>
                <p:nvPr/>
              </p:nvSpPr>
              <p:spPr>
                <a:xfrm>
                  <a:off x="1010394" y="4137017"/>
                  <a:ext cx="120641" cy="155573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6" name="フリーフォーム 1305"/>
                <p:cNvSpPr/>
                <p:nvPr/>
              </p:nvSpPr>
              <p:spPr>
                <a:xfrm>
                  <a:off x="972296" y="4248139"/>
                  <a:ext cx="158738" cy="117473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7" name="フリーフォーム 1306"/>
                <p:cNvSpPr/>
                <p:nvPr/>
              </p:nvSpPr>
              <p:spPr>
                <a:xfrm>
                  <a:off x="727837" y="4295766"/>
                  <a:ext cx="523838" cy="441326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8" name="フリーフォーム 1307"/>
                <p:cNvSpPr/>
                <p:nvPr/>
              </p:nvSpPr>
              <p:spPr>
                <a:xfrm>
                  <a:off x="594498" y="4667239"/>
                  <a:ext cx="415896" cy="384175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09" name="フリーフォーム 1308"/>
                <p:cNvSpPr/>
                <p:nvPr/>
              </p:nvSpPr>
              <p:spPr>
                <a:xfrm>
                  <a:off x="581797" y="4705340"/>
                  <a:ext cx="85718" cy="317498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0" name="フリーフォーム 1309"/>
                <p:cNvSpPr/>
                <p:nvPr/>
              </p:nvSpPr>
              <p:spPr>
                <a:xfrm>
                  <a:off x="1807264" y="4441816"/>
                  <a:ext cx="104767" cy="165100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1" name="フリーフォーム 1310"/>
                <p:cNvSpPr/>
                <p:nvPr/>
              </p:nvSpPr>
              <p:spPr>
                <a:xfrm>
                  <a:off x="1591379" y="4451340"/>
                  <a:ext cx="304778" cy="231774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2" name="フリーフォーム 1311"/>
                <p:cNvSpPr/>
                <p:nvPr/>
              </p:nvSpPr>
              <p:spPr>
                <a:xfrm>
                  <a:off x="1648522" y="4664064"/>
                  <a:ext cx="238109" cy="139699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3" name="フリーフォーム 1312"/>
                <p:cNvSpPr/>
                <p:nvPr/>
              </p:nvSpPr>
              <p:spPr>
                <a:xfrm>
                  <a:off x="1572330" y="4806938"/>
                  <a:ext cx="180962" cy="241301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4" name="フリーフォーム 1313"/>
                <p:cNvSpPr/>
                <p:nvPr/>
              </p:nvSpPr>
              <p:spPr>
                <a:xfrm>
                  <a:off x="1669159" y="4778365"/>
                  <a:ext cx="142865" cy="85724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5" name="フリーフォーム 1314"/>
                <p:cNvSpPr/>
                <p:nvPr/>
              </p:nvSpPr>
              <p:spPr>
                <a:xfrm>
                  <a:off x="1145320" y="4525953"/>
                  <a:ext cx="365100" cy="481010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6" name="フリーフォーム 1315"/>
                <p:cNvSpPr/>
                <p:nvPr/>
              </p:nvSpPr>
              <p:spPr>
                <a:xfrm>
                  <a:off x="1164369" y="4476741"/>
                  <a:ext cx="150800" cy="76201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7" name="フリーフォーム 1316"/>
                <p:cNvSpPr/>
                <p:nvPr/>
              </p:nvSpPr>
              <p:spPr>
                <a:xfrm>
                  <a:off x="1310409" y="4402128"/>
                  <a:ext cx="177787" cy="138111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8" name="フリーフォーム 1317"/>
                <p:cNvSpPr/>
                <p:nvPr/>
              </p:nvSpPr>
              <p:spPr>
                <a:xfrm>
                  <a:off x="1453277" y="4438641"/>
                  <a:ext cx="234934" cy="128588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19" name="フリーフォーム 1318"/>
                <p:cNvSpPr/>
                <p:nvPr/>
              </p:nvSpPr>
              <p:spPr>
                <a:xfrm>
                  <a:off x="1591379" y="4752963"/>
                  <a:ext cx="96832" cy="92075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0" name="フリーフォーム 1319"/>
                <p:cNvSpPr/>
                <p:nvPr/>
              </p:nvSpPr>
              <p:spPr>
                <a:xfrm>
                  <a:off x="1545343" y="4554529"/>
                  <a:ext cx="141277" cy="212724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1" name="フリーフォーム 1320"/>
                <p:cNvSpPr/>
                <p:nvPr/>
              </p:nvSpPr>
              <p:spPr>
                <a:xfrm>
                  <a:off x="1391368" y="4543415"/>
                  <a:ext cx="200011" cy="87312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2" name="フリーフォーム 1321"/>
                <p:cNvSpPr/>
                <p:nvPr/>
              </p:nvSpPr>
              <p:spPr>
                <a:xfrm>
                  <a:off x="1373906" y="4592626"/>
                  <a:ext cx="203187" cy="190498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3" name="フリーフォーム 1322"/>
                <p:cNvSpPr/>
                <p:nvPr/>
              </p:nvSpPr>
              <p:spPr>
                <a:xfrm>
                  <a:off x="1529469" y="4752963"/>
                  <a:ext cx="61906" cy="152401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4" name="フリーフォーム 1323"/>
                <p:cNvSpPr/>
                <p:nvPr/>
              </p:nvSpPr>
              <p:spPr>
                <a:xfrm>
                  <a:off x="1716782" y="5205400"/>
                  <a:ext cx="417484" cy="428623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5" name="フリーフォーム 1324"/>
                <p:cNvSpPr/>
                <p:nvPr/>
              </p:nvSpPr>
              <p:spPr>
                <a:xfrm>
                  <a:off x="1219928" y="5187938"/>
                  <a:ext cx="539712" cy="547688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6" name="フリーフォーム 1325"/>
                <p:cNvSpPr/>
                <p:nvPr/>
              </p:nvSpPr>
              <p:spPr>
                <a:xfrm>
                  <a:off x="1135797" y="4968863"/>
                  <a:ext cx="176199" cy="355598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7" name="フリーフォーム 1326"/>
                <p:cNvSpPr/>
                <p:nvPr/>
              </p:nvSpPr>
              <p:spPr>
                <a:xfrm>
                  <a:off x="600845" y="5000615"/>
                  <a:ext cx="720674" cy="749297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8" name="フリーフォーム 1327"/>
                <p:cNvSpPr/>
                <p:nvPr/>
              </p:nvSpPr>
              <p:spPr>
                <a:xfrm>
                  <a:off x="311941" y="5062526"/>
                  <a:ext cx="555585" cy="600075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29" name="フリーフォーム 1328"/>
                <p:cNvSpPr/>
                <p:nvPr/>
              </p:nvSpPr>
              <p:spPr>
                <a:xfrm>
                  <a:off x="315116" y="5438762"/>
                  <a:ext cx="409545" cy="487362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0" name="フリーフォーム 1329"/>
                <p:cNvSpPr/>
                <p:nvPr/>
              </p:nvSpPr>
              <p:spPr>
                <a:xfrm>
                  <a:off x="481793" y="5516550"/>
                  <a:ext cx="549238" cy="576261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1" name="フリーフォーム 1330"/>
                <p:cNvSpPr/>
                <p:nvPr/>
              </p:nvSpPr>
              <p:spPr>
                <a:xfrm>
                  <a:off x="288132" y="5835636"/>
                  <a:ext cx="219060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2" name="フリーフォーム 1331"/>
                <p:cNvSpPr/>
                <p:nvPr/>
              </p:nvSpPr>
              <p:spPr>
                <a:xfrm>
                  <a:off x="405597" y="5988037"/>
                  <a:ext cx="225411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3" name="フリーフォーム 1332"/>
                <p:cNvSpPr/>
                <p:nvPr/>
              </p:nvSpPr>
              <p:spPr>
                <a:xfrm>
                  <a:off x="321467" y="5992801"/>
                  <a:ext cx="109530" cy="79376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4" name="フリーフォーム 1333"/>
                <p:cNvSpPr/>
                <p:nvPr/>
              </p:nvSpPr>
              <p:spPr>
                <a:xfrm>
                  <a:off x="434172" y="6107098"/>
                  <a:ext cx="120641" cy="122237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5" name="フリーフォーム 1334"/>
                <p:cNvSpPr/>
                <p:nvPr/>
              </p:nvSpPr>
              <p:spPr>
                <a:xfrm>
                  <a:off x="510367" y="6153138"/>
                  <a:ext cx="130167" cy="173039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6" name="フリーフォーム 1335"/>
                <p:cNvSpPr/>
                <p:nvPr/>
              </p:nvSpPr>
              <p:spPr>
                <a:xfrm>
                  <a:off x="600845" y="6073761"/>
                  <a:ext cx="204774" cy="250824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7" name="フリーフォーム 1336"/>
                <p:cNvSpPr/>
                <p:nvPr/>
              </p:nvSpPr>
              <p:spPr>
                <a:xfrm>
                  <a:off x="721489" y="5902313"/>
                  <a:ext cx="274619" cy="209548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8" name="フリーフォーム 1337"/>
                <p:cNvSpPr/>
                <p:nvPr/>
              </p:nvSpPr>
              <p:spPr>
                <a:xfrm>
                  <a:off x="905626" y="5586400"/>
                  <a:ext cx="544475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39" name="フリーフォーム 1338"/>
                <p:cNvSpPr/>
                <p:nvPr/>
              </p:nvSpPr>
              <p:spPr>
                <a:xfrm>
                  <a:off x="788158" y="6062650"/>
                  <a:ext cx="150803" cy="225426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0" name="フリーフォーム 1339"/>
                <p:cNvSpPr/>
                <p:nvPr/>
              </p:nvSpPr>
              <p:spPr>
                <a:xfrm>
                  <a:off x="905626" y="6067410"/>
                  <a:ext cx="61910" cy="185738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1" name="フリーフォーム 1340"/>
                <p:cNvSpPr/>
                <p:nvPr/>
              </p:nvSpPr>
              <p:spPr>
                <a:xfrm>
                  <a:off x="931022" y="6026138"/>
                  <a:ext cx="107942" cy="223838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2" name="フリーフォーム 1341"/>
                <p:cNvSpPr/>
                <p:nvPr/>
              </p:nvSpPr>
              <p:spPr>
                <a:xfrm>
                  <a:off x="1002454" y="5948349"/>
                  <a:ext cx="398435" cy="357186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3" name="フリーフォーム 1342"/>
                <p:cNvSpPr/>
                <p:nvPr/>
              </p:nvSpPr>
              <p:spPr>
                <a:xfrm>
                  <a:off x="1345330" y="5587988"/>
                  <a:ext cx="365100" cy="600075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4" name="フリーフォーム 1343"/>
                <p:cNvSpPr/>
                <p:nvPr/>
              </p:nvSpPr>
              <p:spPr>
                <a:xfrm>
                  <a:off x="1638998" y="5626088"/>
                  <a:ext cx="563524" cy="703261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5" name="フリーフォーム 1344"/>
                <p:cNvSpPr/>
                <p:nvPr/>
              </p:nvSpPr>
              <p:spPr>
                <a:xfrm>
                  <a:off x="1205641" y="6026138"/>
                  <a:ext cx="223823" cy="371473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6" name="フリーフォーム 1345"/>
                <p:cNvSpPr/>
                <p:nvPr/>
              </p:nvSpPr>
              <p:spPr>
                <a:xfrm>
                  <a:off x="2124739" y="5797536"/>
                  <a:ext cx="209534" cy="217487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7" name="フリーフォーム 1346"/>
                <p:cNvSpPr/>
                <p:nvPr/>
              </p:nvSpPr>
              <p:spPr>
                <a:xfrm>
                  <a:off x="2035845" y="5935650"/>
                  <a:ext cx="471455" cy="412749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8" name="フリーフォーム 1347"/>
                <p:cNvSpPr/>
                <p:nvPr/>
              </p:nvSpPr>
              <p:spPr>
                <a:xfrm>
                  <a:off x="2267604" y="5981686"/>
                  <a:ext cx="353986" cy="525462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49" name="フリーフォーム 1348"/>
                <p:cNvSpPr/>
                <p:nvPr/>
              </p:nvSpPr>
              <p:spPr>
                <a:xfrm>
                  <a:off x="2045368" y="6286485"/>
                  <a:ext cx="285729" cy="349250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0" name="フリーフォーム 1349"/>
                <p:cNvSpPr/>
                <p:nvPr/>
              </p:nvSpPr>
              <p:spPr>
                <a:xfrm>
                  <a:off x="1391366" y="6048363"/>
                  <a:ext cx="419071" cy="339724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1" name="フリーフォーム 1350"/>
                <p:cNvSpPr/>
                <p:nvPr/>
              </p:nvSpPr>
              <p:spPr>
                <a:xfrm>
                  <a:off x="1210404" y="6373800"/>
                  <a:ext cx="76195" cy="65086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2" name="フリーフォーム 1351"/>
                <p:cNvSpPr/>
                <p:nvPr/>
              </p:nvSpPr>
              <p:spPr>
                <a:xfrm>
                  <a:off x="1181829" y="6373800"/>
                  <a:ext cx="209534" cy="242885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3" name="フリーフォーム 1352"/>
                <p:cNvSpPr/>
                <p:nvPr/>
              </p:nvSpPr>
              <p:spPr>
                <a:xfrm>
                  <a:off x="1272310" y="6276962"/>
                  <a:ext cx="273031" cy="387351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4" name="フリーフォーム 1353"/>
                <p:cNvSpPr/>
                <p:nvPr/>
              </p:nvSpPr>
              <p:spPr>
                <a:xfrm>
                  <a:off x="1296122" y="6262675"/>
                  <a:ext cx="647654" cy="701673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5" name="フリーフォーム 1354"/>
                <p:cNvSpPr/>
                <p:nvPr/>
              </p:nvSpPr>
              <p:spPr>
                <a:xfrm>
                  <a:off x="1877107" y="6305535"/>
                  <a:ext cx="373035" cy="590548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6" name="フリーフォーム 1355"/>
                <p:cNvSpPr/>
                <p:nvPr/>
              </p:nvSpPr>
              <p:spPr>
                <a:xfrm>
                  <a:off x="1258024" y="6672248"/>
                  <a:ext cx="461929" cy="466724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7" name="フリーフォーム 1356"/>
                <p:cNvSpPr/>
                <p:nvPr/>
              </p:nvSpPr>
              <p:spPr>
                <a:xfrm>
                  <a:off x="1273897" y="7105635"/>
                  <a:ext cx="574634" cy="463548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8" name="フリーフォーム 1357"/>
                <p:cNvSpPr/>
                <p:nvPr/>
              </p:nvSpPr>
              <p:spPr>
                <a:xfrm>
                  <a:off x="2000922" y="6797660"/>
                  <a:ext cx="95244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59" name="フリーフォーム 1358"/>
                <p:cNvSpPr/>
                <p:nvPr/>
              </p:nvSpPr>
              <p:spPr>
                <a:xfrm>
                  <a:off x="1616773" y="6773847"/>
                  <a:ext cx="419071" cy="371473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0" name="フリーフォーム 1359"/>
                <p:cNvSpPr/>
                <p:nvPr/>
              </p:nvSpPr>
              <p:spPr>
                <a:xfrm>
                  <a:off x="1896155" y="6862750"/>
                  <a:ext cx="382561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1" name="フリーフォーム 1360"/>
                <p:cNvSpPr/>
                <p:nvPr/>
              </p:nvSpPr>
              <p:spPr>
                <a:xfrm>
                  <a:off x="1419937" y="7034198"/>
                  <a:ext cx="582573" cy="776286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2" name="フリーフォーム 1361"/>
                <p:cNvSpPr/>
                <p:nvPr/>
              </p:nvSpPr>
              <p:spPr>
                <a:xfrm>
                  <a:off x="9968026" y="601662"/>
                  <a:ext cx="1044502" cy="1450973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3" name="フリーフォーム 1362"/>
                <p:cNvSpPr/>
                <p:nvPr/>
              </p:nvSpPr>
              <p:spPr>
                <a:xfrm>
                  <a:off x="9798174" y="1066798"/>
                  <a:ext cx="376211" cy="642938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4" name="フリーフォーム 1363"/>
                <p:cNvSpPr/>
                <p:nvPr/>
              </p:nvSpPr>
              <p:spPr>
                <a:xfrm>
                  <a:off x="9493396" y="1485895"/>
                  <a:ext cx="238109" cy="300039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5" name="フリーフォーム 1364"/>
                <p:cNvSpPr/>
                <p:nvPr/>
              </p:nvSpPr>
              <p:spPr>
                <a:xfrm>
                  <a:off x="9750554" y="1606547"/>
                  <a:ext cx="109530" cy="179387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6" name="フリーフォーム 1365"/>
                <p:cNvSpPr/>
                <p:nvPr/>
              </p:nvSpPr>
              <p:spPr>
                <a:xfrm>
                  <a:off x="9793414" y="1904995"/>
                  <a:ext cx="595271" cy="381000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7" name="フリーフォーム 1366"/>
                <p:cNvSpPr/>
                <p:nvPr/>
              </p:nvSpPr>
              <p:spPr>
                <a:xfrm>
                  <a:off x="8829868" y="2281234"/>
                  <a:ext cx="325415" cy="414337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8" name="フリーフォーム 1367"/>
                <p:cNvSpPr/>
                <p:nvPr/>
              </p:nvSpPr>
              <p:spPr>
                <a:xfrm>
                  <a:off x="9239413" y="1604959"/>
                  <a:ext cx="139689" cy="90487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69" name="フリーフォーム 1368"/>
                <p:cNvSpPr/>
                <p:nvPr/>
              </p:nvSpPr>
              <p:spPr>
                <a:xfrm>
                  <a:off x="9245764" y="1733547"/>
                  <a:ext cx="107942" cy="138111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0" name="フリーフォーム 1369"/>
                <p:cNvSpPr/>
                <p:nvPr/>
              </p:nvSpPr>
              <p:spPr>
                <a:xfrm>
                  <a:off x="9544192" y="1973260"/>
                  <a:ext cx="234934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1" name="フリーフォーム 1370"/>
                <p:cNvSpPr/>
                <p:nvPr/>
              </p:nvSpPr>
              <p:spPr>
                <a:xfrm>
                  <a:off x="9787064" y="2130421"/>
                  <a:ext cx="115881" cy="141287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2" name="フリーフォーム 1371"/>
                <p:cNvSpPr/>
                <p:nvPr/>
              </p:nvSpPr>
              <p:spPr>
                <a:xfrm>
                  <a:off x="8906063" y="1838321"/>
                  <a:ext cx="244456" cy="258763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3" name="フリーフォーム 1372"/>
                <p:cNvSpPr/>
                <p:nvPr/>
              </p:nvSpPr>
              <p:spPr>
                <a:xfrm>
                  <a:off x="9077500" y="1944683"/>
                  <a:ext cx="439708" cy="361949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4" name="フリーフォーム 1373"/>
                <p:cNvSpPr/>
                <p:nvPr/>
              </p:nvSpPr>
              <p:spPr>
                <a:xfrm>
                  <a:off x="9821986" y="1804984"/>
                  <a:ext cx="103179" cy="44451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5" name="フリーフォーム 1374"/>
                <p:cNvSpPr/>
                <p:nvPr/>
              </p:nvSpPr>
              <p:spPr>
                <a:xfrm>
                  <a:off x="9844210" y="2335209"/>
                  <a:ext cx="185725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6" name="フリーフォーム 1375"/>
                <p:cNvSpPr/>
                <p:nvPr/>
              </p:nvSpPr>
              <p:spPr>
                <a:xfrm>
                  <a:off x="10336302" y="2401883"/>
                  <a:ext cx="160326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7" name="フリーフォーム 1376"/>
                <p:cNvSpPr/>
                <p:nvPr/>
              </p:nvSpPr>
              <p:spPr>
                <a:xfrm>
                  <a:off x="9617215" y="2359019"/>
                  <a:ext cx="193661" cy="328613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8" name="フリーフォーム 1377"/>
                <p:cNvSpPr/>
                <p:nvPr/>
              </p:nvSpPr>
              <p:spPr>
                <a:xfrm>
                  <a:off x="9072740" y="2409819"/>
                  <a:ext cx="592096" cy="585788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79" name="フリーフォーム 1378"/>
                <p:cNvSpPr/>
                <p:nvPr/>
              </p:nvSpPr>
              <p:spPr>
                <a:xfrm>
                  <a:off x="7420266" y="2700331"/>
                  <a:ext cx="1271500" cy="1362071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0" name="フリーフォーム 1379"/>
                <p:cNvSpPr/>
                <p:nvPr/>
              </p:nvSpPr>
              <p:spPr>
                <a:xfrm>
                  <a:off x="8310792" y="2657471"/>
                  <a:ext cx="2876347" cy="2105020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1" name="フリーフォーム 1380"/>
                <p:cNvSpPr/>
                <p:nvPr/>
              </p:nvSpPr>
              <p:spPr>
                <a:xfrm>
                  <a:off x="11077609" y="4257666"/>
                  <a:ext cx="219060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2" name="フリーフォーム 1381"/>
                <p:cNvSpPr/>
                <p:nvPr/>
              </p:nvSpPr>
              <p:spPr>
                <a:xfrm>
                  <a:off x="8853680" y="4381491"/>
                  <a:ext cx="1990587" cy="1123949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3" name="フリーフォーム 1382"/>
                <p:cNvSpPr/>
                <p:nvPr/>
              </p:nvSpPr>
              <p:spPr>
                <a:xfrm>
                  <a:off x="7339311" y="3976681"/>
                  <a:ext cx="319064" cy="195262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4" name="フリーフォーム 1383"/>
                <p:cNvSpPr/>
                <p:nvPr/>
              </p:nvSpPr>
              <p:spPr>
                <a:xfrm>
                  <a:off x="9129886" y="5195877"/>
                  <a:ext cx="1004816" cy="719136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5" name="フリーフォーム 1384"/>
                <p:cNvSpPr/>
                <p:nvPr/>
              </p:nvSpPr>
              <p:spPr>
                <a:xfrm>
                  <a:off x="9939454" y="5786425"/>
                  <a:ext cx="144452" cy="180975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6" name="フリーフォーム 1385"/>
                <p:cNvSpPr/>
                <p:nvPr/>
              </p:nvSpPr>
              <p:spPr>
                <a:xfrm>
                  <a:off x="10215658" y="5587988"/>
                  <a:ext cx="344464" cy="131763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7" name="フリーフォーム 1386"/>
                <p:cNvSpPr/>
                <p:nvPr/>
              </p:nvSpPr>
              <p:spPr>
                <a:xfrm>
                  <a:off x="10539488" y="5729274"/>
                  <a:ext cx="123816" cy="71437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8" name="フリーフォーム 1387"/>
                <p:cNvSpPr/>
                <p:nvPr/>
              </p:nvSpPr>
              <p:spPr>
                <a:xfrm>
                  <a:off x="10634729" y="5719751"/>
                  <a:ext cx="142865" cy="76201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89" name="フリーフォーム 1388"/>
                <p:cNvSpPr/>
                <p:nvPr/>
              </p:nvSpPr>
              <p:spPr>
                <a:xfrm>
                  <a:off x="10782357" y="5759439"/>
                  <a:ext cx="73020" cy="41276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0" name="フリーフォーム 1389"/>
                <p:cNvSpPr/>
                <p:nvPr/>
              </p:nvSpPr>
              <p:spPr>
                <a:xfrm>
                  <a:off x="10069621" y="5867389"/>
                  <a:ext cx="180962" cy="125412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1" name="フリーフォーム 1390"/>
                <p:cNvSpPr/>
                <p:nvPr/>
              </p:nvSpPr>
              <p:spPr>
                <a:xfrm>
                  <a:off x="10021997" y="5921364"/>
                  <a:ext cx="107942" cy="80964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2" name="フリーフォーム 1391"/>
                <p:cNvSpPr/>
                <p:nvPr/>
              </p:nvSpPr>
              <p:spPr>
                <a:xfrm>
                  <a:off x="10110891" y="5902313"/>
                  <a:ext cx="138102" cy="166688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3" name="フリーフォーム 1392"/>
                <p:cNvSpPr/>
                <p:nvPr/>
              </p:nvSpPr>
              <p:spPr>
                <a:xfrm>
                  <a:off x="10155339" y="6064238"/>
                  <a:ext cx="126991" cy="100014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4" name="フリーフォーム 1393"/>
                <p:cNvSpPr/>
                <p:nvPr/>
              </p:nvSpPr>
              <p:spPr>
                <a:xfrm>
                  <a:off x="10277567" y="6107098"/>
                  <a:ext cx="206362" cy="104774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5" name="フリーフォーム 1394"/>
                <p:cNvSpPr/>
                <p:nvPr/>
              </p:nvSpPr>
              <p:spPr>
                <a:xfrm>
                  <a:off x="10391857" y="6024550"/>
                  <a:ext cx="401610" cy="547684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6" name="フリーフォーム 1395"/>
                <p:cNvSpPr/>
                <p:nvPr/>
              </p:nvSpPr>
              <p:spPr>
                <a:xfrm>
                  <a:off x="10322013" y="6402374"/>
                  <a:ext cx="214297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7" name="フリーフォーム 1396"/>
                <p:cNvSpPr/>
                <p:nvPr/>
              </p:nvSpPr>
              <p:spPr>
                <a:xfrm>
                  <a:off x="10322013" y="6483335"/>
                  <a:ext cx="428594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8" name="フリーフォーム 1397"/>
                <p:cNvSpPr/>
                <p:nvPr/>
              </p:nvSpPr>
              <p:spPr>
                <a:xfrm>
                  <a:off x="10596632" y="6026138"/>
                  <a:ext cx="433357" cy="417512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399" name="フリーフォーム 1398"/>
                <p:cNvSpPr/>
                <p:nvPr/>
              </p:nvSpPr>
              <p:spPr>
                <a:xfrm>
                  <a:off x="10996654" y="6169012"/>
                  <a:ext cx="157151" cy="241301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0" name="フリーフォーム 1399"/>
                <p:cNvSpPr/>
                <p:nvPr/>
              </p:nvSpPr>
              <p:spPr>
                <a:xfrm>
                  <a:off x="11107772" y="6245213"/>
                  <a:ext cx="141277" cy="166688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1" name="フリーフォーム 1400"/>
                <p:cNvSpPr/>
                <p:nvPr/>
              </p:nvSpPr>
              <p:spPr>
                <a:xfrm>
                  <a:off x="11222065" y="6262675"/>
                  <a:ext cx="112705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2" name="フリーフォーム 1401"/>
                <p:cNvSpPr/>
                <p:nvPr/>
              </p:nvSpPr>
              <p:spPr>
                <a:xfrm>
                  <a:off x="10510913" y="7119922"/>
                  <a:ext cx="257158" cy="1787522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3" name="フリーフォーム 1402"/>
                <p:cNvSpPr/>
                <p:nvPr/>
              </p:nvSpPr>
              <p:spPr>
                <a:xfrm>
                  <a:off x="10582346" y="7292961"/>
                  <a:ext cx="639719" cy="1617658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4" name="フリーフォーム 1403"/>
                <p:cNvSpPr/>
                <p:nvPr/>
              </p:nvSpPr>
              <p:spPr>
                <a:xfrm>
                  <a:off x="10702986" y="6819886"/>
                  <a:ext cx="422247" cy="501648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5" name="フリーフォーム 1404"/>
                <p:cNvSpPr/>
                <p:nvPr/>
              </p:nvSpPr>
              <p:spPr>
                <a:xfrm>
                  <a:off x="10931572" y="7192946"/>
                  <a:ext cx="288905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6" name="フリーフォーム 1405"/>
                <p:cNvSpPr/>
                <p:nvPr/>
              </p:nvSpPr>
              <p:spPr>
                <a:xfrm>
                  <a:off x="11068087" y="7619982"/>
                  <a:ext cx="190485" cy="219075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7" name="フリーフォーム 1406"/>
                <p:cNvSpPr/>
                <p:nvPr/>
              </p:nvSpPr>
              <p:spPr>
                <a:xfrm>
                  <a:off x="10579170" y="6288073"/>
                  <a:ext cx="1309595" cy="1489070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8" name="フリーフォーム 1407"/>
                <p:cNvSpPr/>
                <p:nvPr/>
              </p:nvSpPr>
              <p:spPr>
                <a:xfrm>
                  <a:off x="2897795" y="1168397"/>
                  <a:ext cx="98420" cy="119064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09" name="フリーフォーム 1408"/>
                <p:cNvSpPr/>
                <p:nvPr/>
              </p:nvSpPr>
              <p:spPr>
                <a:xfrm>
                  <a:off x="3029550" y="1096960"/>
                  <a:ext cx="58734" cy="128588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0" name="フリーフォーム 1409"/>
                <p:cNvSpPr/>
                <p:nvPr/>
              </p:nvSpPr>
              <p:spPr>
                <a:xfrm>
                  <a:off x="2773976" y="1271583"/>
                  <a:ext cx="119053" cy="87312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1" name="フリーフォーム 1410"/>
                <p:cNvSpPr/>
                <p:nvPr/>
              </p:nvSpPr>
              <p:spPr>
                <a:xfrm>
                  <a:off x="2467610" y="1173157"/>
                  <a:ext cx="173027" cy="161924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2" name="フリーフォーム 1411"/>
                <p:cNvSpPr/>
                <p:nvPr/>
              </p:nvSpPr>
              <p:spPr>
                <a:xfrm>
                  <a:off x="2748580" y="1019168"/>
                  <a:ext cx="92069" cy="80964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3" name="フリーフォーム 1412"/>
                <p:cNvSpPr/>
                <p:nvPr/>
              </p:nvSpPr>
              <p:spPr>
                <a:xfrm>
                  <a:off x="2724768" y="1125533"/>
                  <a:ext cx="149215" cy="104774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4" name="フリーフォーム 1413"/>
                <p:cNvSpPr/>
                <p:nvPr/>
              </p:nvSpPr>
              <p:spPr>
                <a:xfrm>
                  <a:off x="2410467" y="1176332"/>
                  <a:ext cx="92069" cy="104774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15" name="フリーフォーム 1414"/>
                <p:cNvSpPr/>
                <p:nvPr/>
              </p:nvSpPr>
              <p:spPr>
                <a:xfrm>
                  <a:off x="2653355" y="1277937"/>
                  <a:ext cx="63494" cy="71437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solidFill>
                  <a:srgbClr val="A5A5A5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223" name="テキスト ボックス 1222"/>
              <p:cNvSpPr txBox="1"/>
              <p:nvPr/>
            </p:nvSpPr>
            <p:spPr>
              <a:xfrm>
                <a:off x="676388" y="513538"/>
                <a:ext cx="889000" cy="258919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FF000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198" name="グループ化 1197"/>
            <p:cNvGrpSpPr/>
            <p:nvPr/>
          </p:nvGrpSpPr>
          <p:grpSpPr>
            <a:xfrm>
              <a:off x="1352600" y="3590080"/>
              <a:ext cx="403811" cy="767465"/>
              <a:chOff x="875531" y="2329572"/>
              <a:chExt cx="645621" cy="1227037"/>
            </a:xfrm>
          </p:grpSpPr>
          <p:sp>
            <p:nvSpPr>
              <p:cNvPr id="1203" name="台形 1202"/>
              <p:cNvSpPr/>
              <p:nvPr/>
            </p:nvSpPr>
            <p:spPr>
              <a:xfrm>
                <a:off x="875531" y="3018022"/>
                <a:ext cx="645621" cy="538587"/>
              </a:xfrm>
              <a:prstGeom prst="trapezoid">
                <a:avLst>
                  <a:gd name="adj" fmla="val 4675"/>
                </a:avLst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204" name="グループ化 1203"/>
              <p:cNvGrpSpPr/>
              <p:nvPr/>
            </p:nvGrpSpPr>
            <p:grpSpPr>
              <a:xfrm>
                <a:off x="901212" y="2329572"/>
                <a:ext cx="593730" cy="1214231"/>
                <a:chOff x="1500191" y="5256910"/>
                <a:chExt cx="593730" cy="1214231"/>
              </a:xfrm>
            </p:grpSpPr>
            <p:sp>
              <p:nvSpPr>
                <p:cNvPr id="1205" name="円/楕円 637"/>
                <p:cNvSpPr/>
                <p:nvPr/>
              </p:nvSpPr>
              <p:spPr>
                <a:xfrm rot="1800000" flipH="1">
                  <a:off x="1754521" y="5300272"/>
                  <a:ext cx="289242" cy="293907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6" name="円/楕円 636"/>
                <p:cNvSpPr/>
                <p:nvPr/>
              </p:nvSpPr>
              <p:spPr>
                <a:xfrm rot="19800000">
                  <a:off x="1540088" y="5256910"/>
                  <a:ext cx="375259" cy="283418"/>
                </a:xfrm>
                <a:prstGeom prst="ellipse">
                  <a:avLst/>
                </a:pr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7" name="円/楕円 614"/>
                <p:cNvSpPr/>
                <p:nvPr/>
              </p:nvSpPr>
              <p:spPr>
                <a:xfrm rot="900000" flipH="1">
                  <a:off x="1965230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8" name="円/楕円 613"/>
                <p:cNvSpPr/>
                <p:nvPr/>
              </p:nvSpPr>
              <p:spPr>
                <a:xfrm rot="20700000">
                  <a:off x="1540791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09" name="台形 1208"/>
                <p:cNvSpPr/>
                <p:nvPr/>
              </p:nvSpPr>
              <p:spPr>
                <a:xfrm>
                  <a:off x="1703690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0" name="台形 1209"/>
                <p:cNvSpPr/>
                <p:nvPr/>
              </p:nvSpPr>
              <p:spPr>
                <a:xfrm rot="10800000">
                  <a:off x="1628997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1" name="台形 1210"/>
                <p:cNvSpPr/>
                <p:nvPr/>
              </p:nvSpPr>
              <p:spPr>
                <a:xfrm rot="10800000" flipV="1">
                  <a:off x="1752386" y="5912721"/>
                  <a:ext cx="89340" cy="451313"/>
                </a:xfrm>
                <a:prstGeom prst="trapezoid">
                  <a:avLst/>
                </a:prstGeom>
                <a:pattFill prst="wdUpDiag">
                  <a:fgClr>
                    <a:srgbClr val="C00000"/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2" name="円/楕円 446"/>
                <p:cNvSpPr/>
                <p:nvPr/>
              </p:nvSpPr>
              <p:spPr>
                <a:xfrm>
                  <a:off x="1586865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3" name="フリーフォーム 1212"/>
                <p:cNvSpPr/>
                <p:nvPr/>
              </p:nvSpPr>
              <p:spPr>
                <a:xfrm>
                  <a:off x="1500191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300422 w 593730"/>
                    <a:gd name="connsiteY2" fmla="*/ 525283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80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300422" y="525283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80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4" name="台形 1213"/>
                <p:cNvSpPr/>
                <p:nvPr/>
              </p:nvSpPr>
              <p:spPr>
                <a:xfrm rot="10800000">
                  <a:off x="1752386" y="5838748"/>
                  <a:ext cx="89340" cy="73973"/>
                </a:xfrm>
                <a:prstGeom prst="trapezoid">
                  <a:avLst/>
                </a:prstGeom>
                <a:pattFill prst="wdUpDiag">
                  <a:fgClr>
                    <a:srgbClr val="C00000"/>
                  </a:fgClr>
                  <a:bgClr>
                    <a:srgbClr val="002060"/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5" name="フリーフォーム 1214"/>
                <p:cNvSpPr/>
                <p:nvPr/>
              </p:nvSpPr>
              <p:spPr>
                <a:xfrm rot="10800000">
                  <a:off x="1628997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rgbClr val="5B9BD5">
                    <a:lumMod val="60000"/>
                    <a:lumOff val="4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6" name="フリーフォーム 1215"/>
                <p:cNvSpPr/>
                <p:nvPr/>
              </p:nvSpPr>
              <p:spPr>
                <a:xfrm flipH="1">
                  <a:off x="1581912" y="5822876"/>
                  <a:ext cx="430289" cy="580113"/>
                </a:xfrm>
                <a:custGeom>
                  <a:avLst/>
                  <a:gdLst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35744 w 430289"/>
                    <a:gd name="connsiteY10" fmla="*/ 614363 h 614363"/>
                    <a:gd name="connsiteX11" fmla="*/ 224119 w 430289"/>
                    <a:gd name="connsiteY11" fmla="*/ 565193 h 614363"/>
                    <a:gd name="connsiteX12" fmla="*/ 392188 w 430289"/>
                    <a:gd name="connsiteY12" fmla="*/ 285751 h 614363"/>
                    <a:gd name="connsiteX13" fmla="*/ 358851 w 430289"/>
                    <a:gd name="connsiteY13" fmla="*/ 230982 h 614363"/>
                    <a:gd name="connsiteX14" fmla="*/ 430289 w 430289"/>
                    <a:gd name="connsiteY14" fmla="*/ 214314 h 614363"/>
                    <a:gd name="connsiteX15" fmla="*/ 380283 w 430289"/>
                    <a:gd name="connsiteY15" fmla="*/ 14289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24119 w 430289"/>
                    <a:gd name="connsiteY10" fmla="*/ 565193 h 614363"/>
                    <a:gd name="connsiteX11" fmla="*/ 392188 w 430289"/>
                    <a:gd name="connsiteY11" fmla="*/ 285751 h 614363"/>
                    <a:gd name="connsiteX12" fmla="*/ 358851 w 430289"/>
                    <a:gd name="connsiteY12" fmla="*/ 230982 h 614363"/>
                    <a:gd name="connsiteX13" fmla="*/ 430289 w 430289"/>
                    <a:gd name="connsiteY13" fmla="*/ 214314 h 614363"/>
                    <a:gd name="connsiteX14" fmla="*/ 380283 w 430289"/>
                    <a:gd name="connsiteY14" fmla="*/ 14289 h 614363"/>
                    <a:gd name="connsiteX15" fmla="*/ 339802 w 430289"/>
                    <a:gd name="connsiteY15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392188 w 430289"/>
                    <a:gd name="connsiteY10" fmla="*/ 285751 h 614363"/>
                    <a:gd name="connsiteX11" fmla="*/ 358851 w 430289"/>
                    <a:gd name="connsiteY11" fmla="*/ 230982 h 614363"/>
                    <a:gd name="connsiteX12" fmla="*/ 430289 w 430289"/>
                    <a:gd name="connsiteY12" fmla="*/ 214314 h 614363"/>
                    <a:gd name="connsiteX13" fmla="*/ 380283 w 430289"/>
                    <a:gd name="connsiteY13" fmla="*/ 14289 h 614363"/>
                    <a:gd name="connsiteX14" fmla="*/ 339802 w 430289"/>
                    <a:gd name="connsiteY14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194545 w 430289"/>
                    <a:gd name="connsiteY7" fmla="*/ 614363 h 614363"/>
                    <a:gd name="connsiteX8" fmla="*/ 215145 w 430289"/>
                    <a:gd name="connsiteY8" fmla="*/ 580113 h 614363"/>
                    <a:gd name="connsiteX9" fmla="*/ 392188 w 430289"/>
                    <a:gd name="connsiteY9" fmla="*/ 285751 h 614363"/>
                    <a:gd name="connsiteX10" fmla="*/ 358851 w 430289"/>
                    <a:gd name="connsiteY10" fmla="*/ 230982 h 614363"/>
                    <a:gd name="connsiteX11" fmla="*/ 430289 w 430289"/>
                    <a:gd name="connsiteY11" fmla="*/ 214314 h 614363"/>
                    <a:gd name="connsiteX12" fmla="*/ 380283 w 430289"/>
                    <a:gd name="connsiteY12" fmla="*/ 14289 h 614363"/>
                    <a:gd name="connsiteX13" fmla="*/ 339802 w 430289"/>
                    <a:gd name="connsiteY13" fmla="*/ 0 h 614363"/>
                    <a:gd name="connsiteX0" fmla="*/ 339802 w 430289"/>
                    <a:gd name="connsiteY0" fmla="*/ 0 h 580113"/>
                    <a:gd name="connsiteX1" fmla="*/ 215145 w 430289"/>
                    <a:gd name="connsiteY1" fmla="*/ 527238 h 580113"/>
                    <a:gd name="connsiteX2" fmla="*/ 90487 w 430289"/>
                    <a:gd name="connsiteY2" fmla="*/ 0 h 580113"/>
                    <a:gd name="connsiteX3" fmla="*/ 50006 w 430289"/>
                    <a:gd name="connsiteY3" fmla="*/ 14289 h 580113"/>
                    <a:gd name="connsiteX4" fmla="*/ 0 w 430289"/>
                    <a:gd name="connsiteY4" fmla="*/ 214314 h 580113"/>
                    <a:gd name="connsiteX5" fmla="*/ 71438 w 430289"/>
                    <a:gd name="connsiteY5" fmla="*/ 230982 h 580113"/>
                    <a:gd name="connsiteX6" fmla="*/ 38101 w 430289"/>
                    <a:gd name="connsiteY6" fmla="*/ 285751 h 580113"/>
                    <a:gd name="connsiteX7" fmla="*/ 215145 w 430289"/>
                    <a:gd name="connsiteY7" fmla="*/ 580113 h 580113"/>
                    <a:gd name="connsiteX8" fmla="*/ 392188 w 430289"/>
                    <a:gd name="connsiteY8" fmla="*/ 285751 h 580113"/>
                    <a:gd name="connsiteX9" fmla="*/ 358851 w 430289"/>
                    <a:gd name="connsiteY9" fmla="*/ 230982 h 580113"/>
                    <a:gd name="connsiteX10" fmla="*/ 430289 w 430289"/>
                    <a:gd name="connsiteY10" fmla="*/ 214314 h 580113"/>
                    <a:gd name="connsiteX11" fmla="*/ 380283 w 430289"/>
                    <a:gd name="connsiteY11" fmla="*/ 14289 h 580113"/>
                    <a:gd name="connsiteX12" fmla="*/ 339802 w 430289"/>
                    <a:gd name="connsiteY12" fmla="*/ 0 h 58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0289" h="580113">
                      <a:moveTo>
                        <a:pt x="339802" y="0"/>
                      </a:moveTo>
                      <a:lnTo>
                        <a:pt x="215145" y="527238"/>
                      </a:lnTo>
                      <a:lnTo>
                        <a:pt x="90487" y="0"/>
                      </a:lnTo>
                      <a:lnTo>
                        <a:pt x="50006" y="14289"/>
                      </a:lnTo>
                      <a:lnTo>
                        <a:pt x="0" y="214314"/>
                      </a:lnTo>
                      <a:lnTo>
                        <a:pt x="71438" y="230982"/>
                      </a:lnTo>
                      <a:lnTo>
                        <a:pt x="38101" y="285751"/>
                      </a:lnTo>
                      <a:lnTo>
                        <a:pt x="215145" y="580113"/>
                      </a:lnTo>
                      <a:lnTo>
                        <a:pt x="392188" y="285751"/>
                      </a:lnTo>
                      <a:lnTo>
                        <a:pt x="358851" y="230982"/>
                      </a:lnTo>
                      <a:lnTo>
                        <a:pt x="430289" y="214314"/>
                      </a:lnTo>
                      <a:lnTo>
                        <a:pt x="380283" y="14289"/>
                      </a:lnTo>
                      <a:lnTo>
                        <a:pt x="339802" y="0"/>
                      </a:lnTo>
                      <a:close/>
                    </a:path>
                  </a:pathLst>
                </a:custGeom>
                <a:solidFill>
                  <a:srgbClr val="FFC000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7" name="角丸四角形 1216"/>
                <p:cNvSpPr/>
                <p:nvPr/>
              </p:nvSpPr>
              <p:spPr>
                <a:xfrm>
                  <a:off x="1666289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8" name="角丸四角形 1217"/>
                <p:cNvSpPr/>
                <p:nvPr/>
              </p:nvSpPr>
              <p:spPr>
                <a:xfrm>
                  <a:off x="1864605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19" name="フリーフォーム 1218"/>
                <p:cNvSpPr/>
                <p:nvPr/>
              </p:nvSpPr>
              <p:spPr>
                <a:xfrm rot="1800000">
                  <a:off x="1620550" y="5276930"/>
                  <a:ext cx="70673" cy="207918"/>
                </a:xfrm>
                <a:custGeom>
                  <a:avLst/>
                  <a:gdLst>
                    <a:gd name="connsiteX0" fmla="*/ 16353 w 55911"/>
                    <a:gd name="connsiteY0" fmla="*/ 19101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0" fmla="*/ 16353 w 55911"/>
                    <a:gd name="connsiteY0" fmla="*/ 19101 h 229694"/>
                    <a:gd name="connsiteX1" fmla="*/ 27061 w 55911"/>
                    <a:gd name="connsiteY1" fmla="*/ 11042 h 229694"/>
                    <a:gd name="connsiteX2" fmla="*/ 49438 w 55911"/>
                    <a:gd name="connsiteY2" fmla="*/ 0 h 229694"/>
                    <a:gd name="connsiteX3" fmla="*/ 35334 w 55911"/>
                    <a:gd name="connsiteY3" fmla="*/ 37302 h 229694"/>
                    <a:gd name="connsiteX4" fmla="*/ 27955 w 55911"/>
                    <a:gd name="connsiteY4" fmla="*/ 106288 h 229694"/>
                    <a:gd name="connsiteX5" fmla="*/ 55911 w 55911"/>
                    <a:gd name="connsiteY5" fmla="*/ 229694 h 229694"/>
                    <a:gd name="connsiteX6" fmla="*/ 0 w 55911"/>
                    <a:gd name="connsiteY6" fmla="*/ 106288 h 229694"/>
                    <a:gd name="connsiteX7" fmla="*/ 4394 w 55911"/>
                    <a:gd name="connsiteY7" fmla="*/ 58253 h 229694"/>
                    <a:gd name="connsiteX8" fmla="*/ 16353 w 55911"/>
                    <a:gd name="connsiteY8" fmla="*/ 19101 h 229694"/>
                    <a:gd name="connsiteX0" fmla="*/ 27061 w 67665"/>
                    <a:gd name="connsiteY0" fmla="*/ 11042 h 229694"/>
                    <a:gd name="connsiteX1" fmla="*/ 49438 w 67665"/>
                    <a:gd name="connsiteY1" fmla="*/ 0 h 229694"/>
                    <a:gd name="connsiteX2" fmla="*/ 35334 w 67665"/>
                    <a:gd name="connsiteY2" fmla="*/ 37302 h 229694"/>
                    <a:gd name="connsiteX3" fmla="*/ 27955 w 67665"/>
                    <a:gd name="connsiteY3" fmla="*/ 106288 h 229694"/>
                    <a:gd name="connsiteX4" fmla="*/ 55911 w 67665"/>
                    <a:gd name="connsiteY4" fmla="*/ 229694 h 229694"/>
                    <a:gd name="connsiteX5" fmla="*/ 0 w 67665"/>
                    <a:gd name="connsiteY5" fmla="*/ 106288 h 229694"/>
                    <a:gd name="connsiteX6" fmla="*/ 4394 w 67665"/>
                    <a:gd name="connsiteY6" fmla="*/ 58253 h 229694"/>
                    <a:gd name="connsiteX7" fmla="*/ 16353 w 67665"/>
                    <a:gd name="connsiteY7" fmla="*/ 19101 h 229694"/>
                    <a:gd name="connsiteX8" fmla="*/ 67665 w 67665"/>
                    <a:gd name="connsiteY8" fmla="*/ 102482 h 229694"/>
                    <a:gd name="connsiteX0" fmla="*/ 27061 w 55911"/>
                    <a:gd name="connsiteY0" fmla="*/ 11042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7" fmla="*/ 16353 w 55911"/>
                    <a:gd name="connsiteY7" fmla="*/ 19101 h 229694"/>
                    <a:gd name="connsiteX0" fmla="*/ 49438 w 55911"/>
                    <a:gd name="connsiteY0" fmla="*/ 0 h 229694"/>
                    <a:gd name="connsiteX1" fmla="*/ 35334 w 55911"/>
                    <a:gd name="connsiteY1" fmla="*/ 37302 h 229694"/>
                    <a:gd name="connsiteX2" fmla="*/ 27955 w 55911"/>
                    <a:gd name="connsiteY2" fmla="*/ 106288 h 229694"/>
                    <a:gd name="connsiteX3" fmla="*/ 55911 w 55911"/>
                    <a:gd name="connsiteY3" fmla="*/ 229694 h 229694"/>
                    <a:gd name="connsiteX4" fmla="*/ 0 w 55911"/>
                    <a:gd name="connsiteY4" fmla="*/ 106288 h 229694"/>
                    <a:gd name="connsiteX5" fmla="*/ 4394 w 55911"/>
                    <a:gd name="connsiteY5" fmla="*/ 58253 h 229694"/>
                    <a:gd name="connsiteX6" fmla="*/ 16353 w 55911"/>
                    <a:gd name="connsiteY6" fmla="*/ 19101 h 22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911" h="229694">
                      <a:moveTo>
                        <a:pt x="49438" y="0"/>
                      </a:moveTo>
                      <a:lnTo>
                        <a:pt x="35334" y="37302"/>
                      </a:lnTo>
                      <a:cubicBezTo>
                        <a:pt x="30544" y="58443"/>
                        <a:pt x="27955" y="82011"/>
                        <a:pt x="27955" y="106288"/>
                      </a:cubicBezTo>
                      <a:cubicBezTo>
                        <a:pt x="27955" y="154842"/>
                        <a:pt x="38312" y="200562"/>
                        <a:pt x="55911" y="229694"/>
                      </a:cubicBezTo>
                      <a:cubicBezTo>
                        <a:pt x="25032" y="229694"/>
                        <a:pt x="0" y="174443"/>
                        <a:pt x="0" y="106288"/>
                      </a:cubicBezTo>
                      <a:cubicBezTo>
                        <a:pt x="0" y="89249"/>
                        <a:pt x="1565" y="73017"/>
                        <a:pt x="4394" y="58253"/>
                      </a:cubicBezTo>
                      <a:lnTo>
                        <a:pt x="16353" y="19101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220" name="フリーフォーム 1219"/>
                <p:cNvSpPr/>
                <p:nvPr/>
              </p:nvSpPr>
              <p:spPr>
                <a:xfrm rot="1800000">
                  <a:off x="1669125" y="5265206"/>
                  <a:ext cx="70673" cy="207918"/>
                </a:xfrm>
                <a:custGeom>
                  <a:avLst/>
                  <a:gdLst>
                    <a:gd name="connsiteX0" fmla="*/ 16353 w 55911"/>
                    <a:gd name="connsiteY0" fmla="*/ 19101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0" fmla="*/ 16353 w 55911"/>
                    <a:gd name="connsiteY0" fmla="*/ 19101 h 229694"/>
                    <a:gd name="connsiteX1" fmla="*/ 27061 w 55911"/>
                    <a:gd name="connsiteY1" fmla="*/ 11042 h 229694"/>
                    <a:gd name="connsiteX2" fmla="*/ 49438 w 55911"/>
                    <a:gd name="connsiteY2" fmla="*/ 0 h 229694"/>
                    <a:gd name="connsiteX3" fmla="*/ 35334 w 55911"/>
                    <a:gd name="connsiteY3" fmla="*/ 37302 h 229694"/>
                    <a:gd name="connsiteX4" fmla="*/ 27955 w 55911"/>
                    <a:gd name="connsiteY4" fmla="*/ 106288 h 229694"/>
                    <a:gd name="connsiteX5" fmla="*/ 55911 w 55911"/>
                    <a:gd name="connsiteY5" fmla="*/ 229694 h 229694"/>
                    <a:gd name="connsiteX6" fmla="*/ 0 w 55911"/>
                    <a:gd name="connsiteY6" fmla="*/ 106288 h 229694"/>
                    <a:gd name="connsiteX7" fmla="*/ 4394 w 55911"/>
                    <a:gd name="connsiteY7" fmla="*/ 58253 h 229694"/>
                    <a:gd name="connsiteX8" fmla="*/ 16353 w 55911"/>
                    <a:gd name="connsiteY8" fmla="*/ 19101 h 229694"/>
                    <a:gd name="connsiteX0" fmla="*/ 27061 w 67665"/>
                    <a:gd name="connsiteY0" fmla="*/ 11042 h 229694"/>
                    <a:gd name="connsiteX1" fmla="*/ 49438 w 67665"/>
                    <a:gd name="connsiteY1" fmla="*/ 0 h 229694"/>
                    <a:gd name="connsiteX2" fmla="*/ 35334 w 67665"/>
                    <a:gd name="connsiteY2" fmla="*/ 37302 h 229694"/>
                    <a:gd name="connsiteX3" fmla="*/ 27955 w 67665"/>
                    <a:gd name="connsiteY3" fmla="*/ 106288 h 229694"/>
                    <a:gd name="connsiteX4" fmla="*/ 55911 w 67665"/>
                    <a:gd name="connsiteY4" fmla="*/ 229694 h 229694"/>
                    <a:gd name="connsiteX5" fmla="*/ 0 w 67665"/>
                    <a:gd name="connsiteY5" fmla="*/ 106288 h 229694"/>
                    <a:gd name="connsiteX6" fmla="*/ 4394 w 67665"/>
                    <a:gd name="connsiteY6" fmla="*/ 58253 h 229694"/>
                    <a:gd name="connsiteX7" fmla="*/ 16353 w 67665"/>
                    <a:gd name="connsiteY7" fmla="*/ 19101 h 229694"/>
                    <a:gd name="connsiteX8" fmla="*/ 67665 w 67665"/>
                    <a:gd name="connsiteY8" fmla="*/ 102482 h 229694"/>
                    <a:gd name="connsiteX0" fmla="*/ 27061 w 55911"/>
                    <a:gd name="connsiteY0" fmla="*/ 11042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7" fmla="*/ 16353 w 55911"/>
                    <a:gd name="connsiteY7" fmla="*/ 19101 h 229694"/>
                    <a:gd name="connsiteX0" fmla="*/ 49438 w 55911"/>
                    <a:gd name="connsiteY0" fmla="*/ 0 h 229694"/>
                    <a:gd name="connsiteX1" fmla="*/ 35334 w 55911"/>
                    <a:gd name="connsiteY1" fmla="*/ 37302 h 229694"/>
                    <a:gd name="connsiteX2" fmla="*/ 27955 w 55911"/>
                    <a:gd name="connsiteY2" fmla="*/ 106288 h 229694"/>
                    <a:gd name="connsiteX3" fmla="*/ 55911 w 55911"/>
                    <a:gd name="connsiteY3" fmla="*/ 229694 h 229694"/>
                    <a:gd name="connsiteX4" fmla="*/ 0 w 55911"/>
                    <a:gd name="connsiteY4" fmla="*/ 106288 h 229694"/>
                    <a:gd name="connsiteX5" fmla="*/ 4394 w 55911"/>
                    <a:gd name="connsiteY5" fmla="*/ 58253 h 229694"/>
                    <a:gd name="connsiteX6" fmla="*/ 16353 w 55911"/>
                    <a:gd name="connsiteY6" fmla="*/ 19101 h 22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911" h="229694">
                      <a:moveTo>
                        <a:pt x="49438" y="0"/>
                      </a:moveTo>
                      <a:lnTo>
                        <a:pt x="35334" y="37302"/>
                      </a:lnTo>
                      <a:cubicBezTo>
                        <a:pt x="30544" y="58443"/>
                        <a:pt x="27955" y="82011"/>
                        <a:pt x="27955" y="106288"/>
                      </a:cubicBezTo>
                      <a:cubicBezTo>
                        <a:pt x="27955" y="154842"/>
                        <a:pt x="38312" y="200562"/>
                        <a:pt x="55911" y="229694"/>
                      </a:cubicBezTo>
                      <a:cubicBezTo>
                        <a:pt x="25032" y="229694"/>
                        <a:pt x="0" y="174443"/>
                        <a:pt x="0" y="106288"/>
                      </a:cubicBezTo>
                      <a:cubicBezTo>
                        <a:pt x="0" y="89249"/>
                        <a:pt x="1565" y="73017"/>
                        <a:pt x="4394" y="58253"/>
                      </a:cubicBezTo>
                      <a:lnTo>
                        <a:pt x="16353" y="19101"/>
                      </a:lnTo>
                    </a:path>
                  </a:pathLst>
                </a:custGeom>
                <a:solidFill>
                  <a:srgbClr val="6633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199" name="グループ化 1198"/>
            <p:cNvGrpSpPr/>
            <p:nvPr/>
          </p:nvGrpSpPr>
          <p:grpSpPr>
            <a:xfrm>
              <a:off x="317485" y="4327183"/>
              <a:ext cx="1734242" cy="135009"/>
              <a:chOff x="529065" y="2094968"/>
              <a:chExt cx="3043308" cy="247815"/>
            </a:xfrm>
          </p:grpSpPr>
          <p:sp>
            <p:nvSpPr>
              <p:cNvPr id="1200" name="正方形/長方形 119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1" name="正方形/長方形 1200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202" name="台形 1201"/>
              <p:cNvSpPr/>
              <p:nvPr/>
            </p:nvSpPr>
            <p:spPr>
              <a:xfrm>
                <a:off x="529066" y="2094968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16" name="グループ化 1415"/>
          <p:cNvGrpSpPr/>
          <p:nvPr/>
        </p:nvGrpSpPr>
        <p:grpSpPr>
          <a:xfrm>
            <a:off x="2207984" y="3013137"/>
            <a:ext cx="1734242" cy="1150205"/>
            <a:chOff x="2207984" y="3311987"/>
            <a:chExt cx="1734242" cy="1150205"/>
          </a:xfrm>
        </p:grpSpPr>
        <p:grpSp>
          <p:nvGrpSpPr>
            <p:cNvPr id="1417" name="グループ化 1416"/>
            <p:cNvGrpSpPr/>
            <p:nvPr/>
          </p:nvGrpSpPr>
          <p:grpSpPr>
            <a:xfrm>
              <a:off x="2246113" y="3311987"/>
              <a:ext cx="1657985" cy="1081445"/>
              <a:chOff x="2307198" y="356982"/>
              <a:chExt cx="1657985" cy="1081445"/>
            </a:xfrm>
          </p:grpSpPr>
          <p:grpSp>
            <p:nvGrpSpPr>
              <p:cNvPr id="1441" name="グループ化 1440"/>
              <p:cNvGrpSpPr/>
              <p:nvPr/>
            </p:nvGrpSpPr>
            <p:grpSpPr>
              <a:xfrm>
                <a:off x="2307198" y="356982"/>
                <a:ext cx="1657985" cy="1081445"/>
                <a:chOff x="3851385" y="357740"/>
                <a:chExt cx="3043308" cy="1985043"/>
              </a:xfrm>
            </p:grpSpPr>
            <p:sp>
              <p:nvSpPr>
                <p:cNvPr id="1443" name="正方形/長方形 1442"/>
                <p:cNvSpPr/>
                <p:nvPr/>
              </p:nvSpPr>
              <p:spPr>
                <a:xfrm>
                  <a:off x="3851385" y="357740"/>
                  <a:ext cx="3043308" cy="1985043"/>
                </a:xfrm>
                <a:prstGeom prst="rect">
                  <a:avLst/>
                </a:prstGeom>
                <a:pattFill prst="dotGrid">
                  <a:fgClr>
                    <a:srgbClr val="FFC000">
                      <a:lumMod val="60000"/>
                      <a:lumOff val="40000"/>
                    </a:srgbClr>
                  </a:fgClr>
                  <a:bgClr>
                    <a:srgbClr val="ED7D31">
                      <a:lumMod val="60000"/>
                      <a:lumOff val="4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4" name="正方形/長方形 1443"/>
                <p:cNvSpPr/>
                <p:nvPr/>
              </p:nvSpPr>
              <p:spPr>
                <a:xfrm>
                  <a:off x="3985260" y="501171"/>
                  <a:ext cx="1905000" cy="1337278"/>
                </a:xfrm>
                <a:prstGeom prst="rect">
                  <a:avLst/>
                </a:prstGeom>
                <a:solidFill>
                  <a:srgbClr val="00B0F0"/>
                </a:solidFill>
                <a:ln w="12700" cap="flat" cmpd="sng" algn="ctr">
                  <a:noFill/>
                  <a:prstDash val="solid"/>
                  <a:miter lim="800000"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42" name="テキスト ボックス 1441"/>
              <p:cNvSpPr txBox="1"/>
              <p:nvPr/>
            </p:nvSpPr>
            <p:spPr>
              <a:xfrm>
                <a:off x="2470590" y="725983"/>
                <a:ext cx="856923" cy="129278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Gothic" panose="020B0502020202020204" pitchFamily="34" charset="0"/>
                    <a:ea typeface="ＭＳ Ｐゴシック" panose="020B0600070205080204" pitchFamily="50" charset="-128"/>
                  </a:rPr>
                  <a:t>HOT NEWS</a:t>
                </a:r>
                <a:endParaRPr kumimoji="0" lang="ja-JP" altLang="en-US" sz="1800" b="1" i="1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Gothic" panose="020B0502020202020204" pitchFamily="34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18" name="グループ化 1417"/>
            <p:cNvGrpSpPr/>
            <p:nvPr/>
          </p:nvGrpSpPr>
          <p:grpSpPr>
            <a:xfrm>
              <a:off x="3331433" y="3600950"/>
              <a:ext cx="400676" cy="756595"/>
              <a:chOff x="2363578" y="2346951"/>
              <a:chExt cx="640608" cy="1209658"/>
            </a:xfrm>
          </p:grpSpPr>
          <p:sp>
            <p:nvSpPr>
              <p:cNvPr id="1423" name="台形 1422"/>
              <p:cNvSpPr/>
              <p:nvPr/>
            </p:nvSpPr>
            <p:spPr>
              <a:xfrm>
                <a:off x="2363578" y="3018022"/>
                <a:ext cx="640608" cy="538587"/>
              </a:xfrm>
              <a:prstGeom prst="trapezoid">
                <a:avLst>
                  <a:gd name="adj" fmla="val 4675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24" name="グループ化 1423"/>
              <p:cNvGrpSpPr/>
              <p:nvPr/>
            </p:nvGrpSpPr>
            <p:grpSpPr>
              <a:xfrm>
                <a:off x="2386165" y="2346951"/>
                <a:ext cx="593730" cy="1196852"/>
                <a:chOff x="2985144" y="5274289"/>
                <a:chExt cx="593730" cy="1196852"/>
              </a:xfrm>
            </p:grpSpPr>
            <p:sp>
              <p:nvSpPr>
                <p:cNvPr id="1425" name="月 1424"/>
                <p:cNvSpPr/>
                <p:nvPr/>
              </p:nvSpPr>
              <p:spPr>
                <a:xfrm rot="18000000" flipH="1">
                  <a:off x="3277583" y="5174205"/>
                  <a:ext cx="166333" cy="394977"/>
                </a:xfrm>
                <a:prstGeom prst="moon">
                  <a:avLst>
                    <a:gd name="adj" fmla="val 7720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6" name="台形 1425"/>
                <p:cNvSpPr/>
                <p:nvPr/>
              </p:nvSpPr>
              <p:spPr>
                <a:xfrm>
                  <a:off x="3188643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7" name="台形 1426"/>
                <p:cNvSpPr/>
                <p:nvPr/>
              </p:nvSpPr>
              <p:spPr>
                <a:xfrm rot="10800000">
                  <a:off x="3113950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8" name="台形 1427"/>
                <p:cNvSpPr/>
                <p:nvPr/>
              </p:nvSpPr>
              <p:spPr>
                <a:xfrm rot="10800000" flipV="1">
                  <a:off x="3237339" y="5912721"/>
                  <a:ext cx="89340" cy="263781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29" name="台形 1428"/>
                <p:cNvSpPr/>
                <p:nvPr/>
              </p:nvSpPr>
              <p:spPr>
                <a:xfrm rot="10800000">
                  <a:off x="3237339" y="5838748"/>
                  <a:ext cx="89340" cy="73973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0" name="フリーフォーム 1429"/>
                <p:cNvSpPr/>
                <p:nvPr/>
              </p:nvSpPr>
              <p:spPr>
                <a:xfrm rot="10800000">
                  <a:off x="3113950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1" name="フリーフォーム 1430"/>
                <p:cNvSpPr/>
                <p:nvPr/>
              </p:nvSpPr>
              <p:spPr>
                <a:xfrm>
                  <a:off x="2985144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298041 w 593730"/>
                    <a:gd name="connsiteY2" fmla="*/ 318114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80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298041" y="318114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80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2" name="フリーフォーム 1431"/>
                <p:cNvSpPr/>
                <p:nvPr/>
              </p:nvSpPr>
              <p:spPr>
                <a:xfrm flipH="1">
                  <a:off x="3088728" y="5839828"/>
                  <a:ext cx="209712" cy="364831"/>
                </a:xfrm>
                <a:custGeom>
                  <a:avLst/>
                  <a:gdLst>
                    <a:gd name="connsiteX0" fmla="*/ 200187 w 209712"/>
                    <a:gd name="connsiteY0" fmla="*/ 0 h 364831"/>
                    <a:gd name="connsiteX1" fmla="*/ 147800 w 209712"/>
                    <a:gd name="connsiteY1" fmla="*/ 2382 h 364831"/>
                    <a:gd name="connsiteX2" fmla="*/ 0 w 209712"/>
                    <a:gd name="connsiteY2" fmla="*/ 318605 h 364831"/>
                    <a:gd name="connsiteX3" fmla="*/ 23255 w 209712"/>
                    <a:gd name="connsiteY3" fmla="*/ 364831 h 364831"/>
                    <a:gd name="connsiteX4" fmla="*/ 195425 w 209712"/>
                    <a:gd name="connsiteY4" fmla="*/ 202407 h 364831"/>
                    <a:gd name="connsiteX5" fmla="*/ 126369 w 209712"/>
                    <a:gd name="connsiteY5" fmla="*/ 183357 h 364831"/>
                    <a:gd name="connsiteX6" fmla="*/ 209712 w 209712"/>
                    <a:gd name="connsiteY6" fmla="*/ 166688 h 36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712" h="364831">
                      <a:moveTo>
                        <a:pt x="200187" y="0"/>
                      </a:moveTo>
                      <a:lnTo>
                        <a:pt x="147800" y="2382"/>
                      </a:lnTo>
                      <a:lnTo>
                        <a:pt x="0" y="318605"/>
                      </a:lnTo>
                      <a:lnTo>
                        <a:pt x="23255" y="364831"/>
                      </a:lnTo>
                      <a:lnTo>
                        <a:pt x="195425" y="202407"/>
                      </a:lnTo>
                      <a:lnTo>
                        <a:pt x="126369" y="183357"/>
                      </a:lnTo>
                      <a:lnTo>
                        <a:pt x="209712" y="166688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3" name="フリーフォーム 1432"/>
                <p:cNvSpPr/>
                <p:nvPr/>
              </p:nvSpPr>
              <p:spPr>
                <a:xfrm>
                  <a:off x="3219341" y="5839827"/>
                  <a:ext cx="266700" cy="440532"/>
                </a:xfrm>
                <a:custGeom>
                  <a:avLst/>
                  <a:gdLst>
                    <a:gd name="connsiteX0" fmla="*/ 204788 w 266700"/>
                    <a:gd name="connsiteY0" fmla="*/ 4763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4763 h 440532"/>
                    <a:gd name="connsiteX0" fmla="*/ 204788 w 266700"/>
                    <a:gd name="connsiteY0" fmla="*/ 2382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2382 h 44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6700" h="440532">
                      <a:moveTo>
                        <a:pt x="204788" y="2382"/>
                      </a:moveTo>
                      <a:lnTo>
                        <a:pt x="0" y="440532"/>
                      </a:lnTo>
                      <a:lnTo>
                        <a:pt x="252413" y="202407"/>
                      </a:lnTo>
                      <a:lnTo>
                        <a:pt x="183357" y="183357"/>
                      </a:lnTo>
                      <a:lnTo>
                        <a:pt x="266700" y="166688"/>
                      </a:lnTo>
                      <a:lnTo>
                        <a:pt x="257175" y="0"/>
                      </a:lnTo>
                      <a:lnTo>
                        <a:pt x="204788" y="2382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4" name="円/楕円 617"/>
                <p:cNvSpPr/>
                <p:nvPr/>
              </p:nvSpPr>
              <p:spPr>
                <a:xfrm rot="900000" flipH="1">
                  <a:off x="3442832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5" name="円/楕円 618"/>
                <p:cNvSpPr/>
                <p:nvPr/>
              </p:nvSpPr>
              <p:spPr>
                <a:xfrm rot="20700000">
                  <a:off x="3027918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6" name="円/楕円 621"/>
                <p:cNvSpPr/>
                <p:nvPr/>
              </p:nvSpPr>
              <p:spPr>
                <a:xfrm>
                  <a:off x="3071818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7" name="角丸四角形 1436"/>
                <p:cNvSpPr/>
                <p:nvPr/>
              </p:nvSpPr>
              <p:spPr>
                <a:xfrm>
                  <a:off x="3153416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8" name="角丸四角形 1437"/>
                <p:cNvSpPr/>
                <p:nvPr/>
              </p:nvSpPr>
              <p:spPr>
                <a:xfrm>
                  <a:off x="3351732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39" name="月 1438"/>
                <p:cNvSpPr/>
                <p:nvPr/>
              </p:nvSpPr>
              <p:spPr>
                <a:xfrm rot="3600000">
                  <a:off x="3100798" y="5159967"/>
                  <a:ext cx="166333" cy="394977"/>
                </a:xfrm>
                <a:prstGeom prst="moon">
                  <a:avLst>
                    <a:gd name="adj" fmla="val 77201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40" name="フリーフォーム 1439"/>
                <p:cNvSpPr/>
                <p:nvPr/>
              </p:nvSpPr>
              <p:spPr>
                <a:xfrm rot="2576703">
                  <a:off x="3242046" y="5293402"/>
                  <a:ext cx="70673" cy="178373"/>
                </a:xfrm>
                <a:custGeom>
                  <a:avLst/>
                  <a:gdLst>
                    <a:gd name="connsiteX0" fmla="*/ 16353 w 55911"/>
                    <a:gd name="connsiteY0" fmla="*/ 19101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0" fmla="*/ 16353 w 55911"/>
                    <a:gd name="connsiteY0" fmla="*/ 19101 h 229694"/>
                    <a:gd name="connsiteX1" fmla="*/ 27061 w 55911"/>
                    <a:gd name="connsiteY1" fmla="*/ 11042 h 229694"/>
                    <a:gd name="connsiteX2" fmla="*/ 49438 w 55911"/>
                    <a:gd name="connsiteY2" fmla="*/ 0 h 229694"/>
                    <a:gd name="connsiteX3" fmla="*/ 35334 w 55911"/>
                    <a:gd name="connsiteY3" fmla="*/ 37302 h 229694"/>
                    <a:gd name="connsiteX4" fmla="*/ 27955 w 55911"/>
                    <a:gd name="connsiteY4" fmla="*/ 106288 h 229694"/>
                    <a:gd name="connsiteX5" fmla="*/ 55911 w 55911"/>
                    <a:gd name="connsiteY5" fmla="*/ 229694 h 229694"/>
                    <a:gd name="connsiteX6" fmla="*/ 0 w 55911"/>
                    <a:gd name="connsiteY6" fmla="*/ 106288 h 229694"/>
                    <a:gd name="connsiteX7" fmla="*/ 4394 w 55911"/>
                    <a:gd name="connsiteY7" fmla="*/ 58253 h 229694"/>
                    <a:gd name="connsiteX8" fmla="*/ 16353 w 55911"/>
                    <a:gd name="connsiteY8" fmla="*/ 19101 h 229694"/>
                    <a:gd name="connsiteX0" fmla="*/ 27061 w 67665"/>
                    <a:gd name="connsiteY0" fmla="*/ 11042 h 229694"/>
                    <a:gd name="connsiteX1" fmla="*/ 49438 w 67665"/>
                    <a:gd name="connsiteY1" fmla="*/ 0 h 229694"/>
                    <a:gd name="connsiteX2" fmla="*/ 35334 w 67665"/>
                    <a:gd name="connsiteY2" fmla="*/ 37302 h 229694"/>
                    <a:gd name="connsiteX3" fmla="*/ 27955 w 67665"/>
                    <a:gd name="connsiteY3" fmla="*/ 106288 h 229694"/>
                    <a:gd name="connsiteX4" fmla="*/ 55911 w 67665"/>
                    <a:gd name="connsiteY4" fmla="*/ 229694 h 229694"/>
                    <a:gd name="connsiteX5" fmla="*/ 0 w 67665"/>
                    <a:gd name="connsiteY5" fmla="*/ 106288 h 229694"/>
                    <a:gd name="connsiteX6" fmla="*/ 4394 w 67665"/>
                    <a:gd name="connsiteY6" fmla="*/ 58253 h 229694"/>
                    <a:gd name="connsiteX7" fmla="*/ 16353 w 67665"/>
                    <a:gd name="connsiteY7" fmla="*/ 19101 h 229694"/>
                    <a:gd name="connsiteX8" fmla="*/ 67665 w 67665"/>
                    <a:gd name="connsiteY8" fmla="*/ 102482 h 229694"/>
                    <a:gd name="connsiteX0" fmla="*/ 27061 w 55911"/>
                    <a:gd name="connsiteY0" fmla="*/ 11042 h 229694"/>
                    <a:gd name="connsiteX1" fmla="*/ 49438 w 55911"/>
                    <a:gd name="connsiteY1" fmla="*/ 0 h 229694"/>
                    <a:gd name="connsiteX2" fmla="*/ 35334 w 55911"/>
                    <a:gd name="connsiteY2" fmla="*/ 37302 h 229694"/>
                    <a:gd name="connsiteX3" fmla="*/ 27955 w 55911"/>
                    <a:gd name="connsiteY3" fmla="*/ 106288 h 229694"/>
                    <a:gd name="connsiteX4" fmla="*/ 55911 w 55911"/>
                    <a:gd name="connsiteY4" fmla="*/ 229694 h 229694"/>
                    <a:gd name="connsiteX5" fmla="*/ 0 w 55911"/>
                    <a:gd name="connsiteY5" fmla="*/ 106288 h 229694"/>
                    <a:gd name="connsiteX6" fmla="*/ 4394 w 55911"/>
                    <a:gd name="connsiteY6" fmla="*/ 58253 h 229694"/>
                    <a:gd name="connsiteX7" fmla="*/ 16353 w 55911"/>
                    <a:gd name="connsiteY7" fmla="*/ 19101 h 229694"/>
                    <a:gd name="connsiteX0" fmla="*/ 49438 w 55911"/>
                    <a:gd name="connsiteY0" fmla="*/ 0 h 229694"/>
                    <a:gd name="connsiteX1" fmla="*/ 35334 w 55911"/>
                    <a:gd name="connsiteY1" fmla="*/ 37302 h 229694"/>
                    <a:gd name="connsiteX2" fmla="*/ 27955 w 55911"/>
                    <a:gd name="connsiteY2" fmla="*/ 106288 h 229694"/>
                    <a:gd name="connsiteX3" fmla="*/ 55911 w 55911"/>
                    <a:gd name="connsiteY3" fmla="*/ 229694 h 229694"/>
                    <a:gd name="connsiteX4" fmla="*/ 0 w 55911"/>
                    <a:gd name="connsiteY4" fmla="*/ 106288 h 229694"/>
                    <a:gd name="connsiteX5" fmla="*/ 4394 w 55911"/>
                    <a:gd name="connsiteY5" fmla="*/ 58253 h 229694"/>
                    <a:gd name="connsiteX6" fmla="*/ 16353 w 55911"/>
                    <a:gd name="connsiteY6" fmla="*/ 19101 h 229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5911" h="229694">
                      <a:moveTo>
                        <a:pt x="49438" y="0"/>
                      </a:moveTo>
                      <a:lnTo>
                        <a:pt x="35334" y="37302"/>
                      </a:lnTo>
                      <a:cubicBezTo>
                        <a:pt x="30544" y="58443"/>
                        <a:pt x="27955" y="82011"/>
                        <a:pt x="27955" y="106288"/>
                      </a:cubicBezTo>
                      <a:cubicBezTo>
                        <a:pt x="27955" y="154842"/>
                        <a:pt x="38312" y="200562"/>
                        <a:pt x="55911" y="229694"/>
                      </a:cubicBezTo>
                      <a:cubicBezTo>
                        <a:pt x="25032" y="229694"/>
                        <a:pt x="0" y="174443"/>
                        <a:pt x="0" y="106288"/>
                      </a:cubicBezTo>
                      <a:cubicBezTo>
                        <a:pt x="0" y="89249"/>
                        <a:pt x="1565" y="73017"/>
                        <a:pt x="4394" y="58253"/>
                      </a:cubicBezTo>
                      <a:lnTo>
                        <a:pt x="16353" y="19101"/>
                      </a:lnTo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19" name="グループ化 1418"/>
            <p:cNvGrpSpPr/>
            <p:nvPr/>
          </p:nvGrpSpPr>
          <p:grpSpPr>
            <a:xfrm>
              <a:off x="2207984" y="4328201"/>
              <a:ext cx="1734242" cy="133991"/>
              <a:chOff x="529065" y="2096837"/>
              <a:chExt cx="3043308" cy="245946"/>
            </a:xfrm>
          </p:grpSpPr>
          <p:sp>
            <p:nvSpPr>
              <p:cNvPr id="1420" name="正方形/長方形 1419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" lastClr="FFFFFF">
                  <a:lumMod val="50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1" name="正方形/長方形 1420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22" name="台形 1421"/>
              <p:cNvSpPr/>
              <p:nvPr/>
            </p:nvSpPr>
            <p:spPr>
              <a:xfrm>
                <a:off x="529066" y="209683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" lastClr="FFFFFF">
                      <a:lumMod val="85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45" name="グループ化 1444"/>
          <p:cNvGrpSpPr/>
          <p:nvPr/>
        </p:nvGrpSpPr>
        <p:grpSpPr>
          <a:xfrm>
            <a:off x="4089131" y="3013137"/>
            <a:ext cx="1734242" cy="1150205"/>
            <a:chOff x="4089131" y="3311987"/>
            <a:chExt cx="1734242" cy="1150205"/>
          </a:xfrm>
        </p:grpSpPr>
        <p:grpSp>
          <p:nvGrpSpPr>
            <p:cNvPr id="1446" name="グループ化 1445"/>
            <p:cNvGrpSpPr/>
            <p:nvPr/>
          </p:nvGrpSpPr>
          <p:grpSpPr>
            <a:xfrm>
              <a:off x="4127260" y="3311987"/>
              <a:ext cx="1657985" cy="1081445"/>
              <a:chOff x="529065" y="2613260"/>
              <a:chExt cx="3043308" cy="1985043"/>
            </a:xfrm>
          </p:grpSpPr>
          <p:sp>
            <p:nvSpPr>
              <p:cNvPr id="1470" name="正方形/長方形 1469"/>
              <p:cNvSpPr/>
              <p:nvPr/>
            </p:nvSpPr>
            <p:spPr>
              <a:xfrm>
                <a:off x="529065" y="2613260"/>
                <a:ext cx="3043308" cy="1985043"/>
              </a:xfrm>
              <a:prstGeom prst="rect">
                <a:avLst/>
              </a:prstGeom>
              <a:gradFill>
                <a:gsLst>
                  <a:gs pos="0">
                    <a:srgbClr val="4472C4">
                      <a:lumMod val="50000"/>
                    </a:srgbClr>
                  </a:gs>
                  <a:gs pos="50000">
                    <a:srgbClr val="0070C0"/>
                  </a:gs>
                  <a:gs pos="100000">
                    <a:srgbClr val="5B9BD5">
                      <a:tint val="23500"/>
                      <a:satMod val="160000"/>
                    </a:srgbClr>
                  </a:gs>
                </a:gsLst>
                <a:lin ang="5400000" scaled="1"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1" name="テキスト ボックス 1470"/>
              <p:cNvSpPr txBox="1"/>
              <p:nvPr/>
            </p:nvSpPr>
            <p:spPr>
              <a:xfrm>
                <a:off x="2384273" y="2771950"/>
                <a:ext cx="1021518" cy="30638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ニュース</a:t>
                </a:r>
              </a:p>
            </p:txBody>
          </p:sp>
        </p:grpSp>
        <p:grpSp>
          <p:nvGrpSpPr>
            <p:cNvPr id="1447" name="グループ化 1446"/>
            <p:cNvGrpSpPr/>
            <p:nvPr/>
          </p:nvGrpSpPr>
          <p:grpSpPr>
            <a:xfrm>
              <a:off x="4295480" y="3564015"/>
              <a:ext cx="408242" cy="793531"/>
              <a:chOff x="4021095" y="2287898"/>
              <a:chExt cx="652704" cy="1268711"/>
            </a:xfrm>
          </p:grpSpPr>
          <p:sp>
            <p:nvSpPr>
              <p:cNvPr id="1452" name="台形 1451"/>
              <p:cNvSpPr/>
              <p:nvPr/>
            </p:nvSpPr>
            <p:spPr>
              <a:xfrm>
                <a:off x="4021095" y="3018022"/>
                <a:ext cx="652704" cy="538587"/>
              </a:xfrm>
              <a:prstGeom prst="trapezoid">
                <a:avLst>
                  <a:gd name="adj" fmla="val 4675"/>
                </a:avLst>
              </a:prstGeom>
              <a:solidFill>
                <a:srgbClr val="44546A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53" name="グループ化 1452"/>
              <p:cNvGrpSpPr/>
              <p:nvPr/>
            </p:nvGrpSpPr>
            <p:grpSpPr>
              <a:xfrm>
                <a:off x="4041160" y="2287898"/>
                <a:ext cx="614330" cy="1261727"/>
                <a:chOff x="4640139" y="5215236"/>
                <a:chExt cx="614330" cy="1261727"/>
              </a:xfrm>
            </p:grpSpPr>
            <p:sp>
              <p:nvSpPr>
                <p:cNvPr id="1454" name="星 24 1453"/>
                <p:cNvSpPr/>
                <p:nvPr/>
              </p:nvSpPr>
              <p:spPr>
                <a:xfrm>
                  <a:off x="4702455" y="5215236"/>
                  <a:ext cx="480409" cy="489585"/>
                </a:xfrm>
                <a:prstGeom prst="star24">
                  <a:avLst>
                    <a:gd name="adj" fmla="val 47257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5" name="円/楕円 624"/>
                <p:cNvSpPr/>
                <p:nvPr/>
              </p:nvSpPr>
              <p:spPr>
                <a:xfrm rot="900000" flipH="1">
                  <a:off x="5103118" y="5499300"/>
                  <a:ext cx="81367" cy="125751"/>
                </a:xfrm>
                <a:prstGeom prst="ellipse">
                  <a:avLst/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6" name="円/楕円 625"/>
                <p:cNvSpPr/>
                <p:nvPr/>
              </p:nvSpPr>
              <p:spPr>
                <a:xfrm rot="20700000">
                  <a:off x="4697971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7" name="台形 1456"/>
                <p:cNvSpPr/>
                <p:nvPr/>
              </p:nvSpPr>
              <p:spPr>
                <a:xfrm>
                  <a:off x="4853481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8" name="台形 1457"/>
                <p:cNvSpPr/>
                <p:nvPr/>
              </p:nvSpPr>
              <p:spPr>
                <a:xfrm rot="10800000">
                  <a:off x="4778788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rgbClr val="ED7D31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59" name="円/楕円 511"/>
                <p:cNvSpPr/>
                <p:nvPr/>
              </p:nvSpPr>
              <p:spPr>
                <a:xfrm>
                  <a:off x="4736656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0" name="台形 529"/>
                <p:cNvSpPr/>
                <p:nvPr/>
              </p:nvSpPr>
              <p:spPr>
                <a:xfrm rot="10800000" flipV="1">
                  <a:off x="4886701" y="5912722"/>
                  <a:ext cx="120292" cy="564241"/>
                </a:xfrm>
                <a:custGeom>
                  <a:avLst/>
                  <a:gdLst>
                    <a:gd name="connsiteX0" fmla="*/ 0 w 120292"/>
                    <a:gd name="connsiteY0" fmla="*/ 451313 h 451313"/>
                    <a:gd name="connsiteX1" fmla="*/ 34837 w 120292"/>
                    <a:gd name="connsiteY1" fmla="*/ 0 h 451313"/>
                    <a:gd name="connsiteX2" fmla="*/ 85455 w 120292"/>
                    <a:gd name="connsiteY2" fmla="*/ 0 h 451313"/>
                    <a:gd name="connsiteX3" fmla="*/ 120292 w 120292"/>
                    <a:gd name="connsiteY3" fmla="*/ 451313 h 451313"/>
                    <a:gd name="connsiteX4" fmla="*/ 0 w 120292"/>
                    <a:gd name="connsiteY4" fmla="*/ 451313 h 451313"/>
                    <a:gd name="connsiteX0" fmla="*/ 0 w 120292"/>
                    <a:gd name="connsiteY0" fmla="*/ 451313 h 451313"/>
                    <a:gd name="connsiteX1" fmla="*/ 34837 w 120292"/>
                    <a:gd name="connsiteY1" fmla="*/ 0 h 451313"/>
                    <a:gd name="connsiteX2" fmla="*/ 85455 w 120292"/>
                    <a:gd name="connsiteY2" fmla="*/ 0 h 451313"/>
                    <a:gd name="connsiteX3" fmla="*/ 120292 w 120292"/>
                    <a:gd name="connsiteY3" fmla="*/ 451313 h 451313"/>
                    <a:gd name="connsiteX4" fmla="*/ 57150 w 120292"/>
                    <a:gd name="connsiteY4" fmla="*/ 448318 h 451313"/>
                    <a:gd name="connsiteX5" fmla="*/ 0 w 120292"/>
                    <a:gd name="connsiteY5" fmla="*/ 451313 h 451313"/>
                    <a:gd name="connsiteX0" fmla="*/ 0 w 120292"/>
                    <a:gd name="connsiteY0" fmla="*/ 451313 h 498324"/>
                    <a:gd name="connsiteX1" fmla="*/ 34837 w 120292"/>
                    <a:gd name="connsiteY1" fmla="*/ 0 h 498324"/>
                    <a:gd name="connsiteX2" fmla="*/ 85455 w 120292"/>
                    <a:gd name="connsiteY2" fmla="*/ 0 h 498324"/>
                    <a:gd name="connsiteX3" fmla="*/ 120292 w 120292"/>
                    <a:gd name="connsiteY3" fmla="*/ 451313 h 498324"/>
                    <a:gd name="connsiteX4" fmla="*/ 59531 w 120292"/>
                    <a:gd name="connsiteY4" fmla="*/ 498324 h 498324"/>
                    <a:gd name="connsiteX5" fmla="*/ 0 w 120292"/>
                    <a:gd name="connsiteY5" fmla="*/ 451313 h 4983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0292" h="498324">
                      <a:moveTo>
                        <a:pt x="0" y="451313"/>
                      </a:moveTo>
                      <a:lnTo>
                        <a:pt x="34837" y="0"/>
                      </a:lnTo>
                      <a:lnTo>
                        <a:pt x="85455" y="0"/>
                      </a:lnTo>
                      <a:lnTo>
                        <a:pt x="120292" y="451313"/>
                      </a:lnTo>
                      <a:lnTo>
                        <a:pt x="59531" y="498324"/>
                      </a:lnTo>
                      <a:lnTo>
                        <a:pt x="0" y="451313"/>
                      </a:lnTo>
                      <a:close/>
                    </a:path>
                  </a:pathLst>
                </a:custGeom>
                <a:pattFill prst="lgConfetti">
                  <a:fgClr>
                    <a:srgbClr val="4472C4">
                      <a:lumMod val="75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1" name="台形 1460"/>
                <p:cNvSpPr/>
                <p:nvPr/>
              </p:nvSpPr>
              <p:spPr>
                <a:xfrm rot="10800000">
                  <a:off x="4902177" y="5838748"/>
                  <a:ext cx="89340" cy="73973"/>
                </a:xfrm>
                <a:prstGeom prst="trapezoid">
                  <a:avLst/>
                </a:prstGeom>
                <a:pattFill prst="lgConfetti">
                  <a:fgClr>
                    <a:srgbClr val="4472C4">
                      <a:lumMod val="75000"/>
                    </a:srgbClr>
                  </a:fgClr>
                  <a:bgClr>
                    <a:srgbClr val="4472C4">
                      <a:lumMod val="50000"/>
                    </a:srgb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2" name="フリーフォーム 1461"/>
                <p:cNvSpPr/>
                <p:nvPr/>
              </p:nvSpPr>
              <p:spPr>
                <a:xfrm rot="10800000">
                  <a:off x="4778788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9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3" name="フリーフォーム 1462"/>
                <p:cNvSpPr/>
                <p:nvPr/>
              </p:nvSpPr>
              <p:spPr>
                <a:xfrm>
                  <a:off x="4649981" y="5838750"/>
                  <a:ext cx="593730" cy="638213"/>
                </a:xfrm>
                <a:custGeom>
                  <a:avLst/>
                  <a:gdLst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44666 w 593730"/>
                    <a:gd name="connsiteY10" fmla="*/ 722313 h 722313"/>
                    <a:gd name="connsiteX11" fmla="*/ 30014 w 593730"/>
                    <a:gd name="connsiteY11" fmla="*/ 722313 h 722313"/>
                    <a:gd name="connsiteX12" fmla="*/ 0 w 593730"/>
                    <a:gd name="connsiteY12" fmla="*/ 101424 h 722313"/>
                    <a:gd name="connsiteX13" fmla="*/ 98957 w 593730"/>
                    <a:gd name="connsiteY13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44666 w 593730"/>
                    <a:gd name="connsiteY10" fmla="*/ 722313 h 722313"/>
                    <a:gd name="connsiteX11" fmla="*/ 30014 w 593730"/>
                    <a:gd name="connsiteY11" fmla="*/ 722313 h 722313"/>
                    <a:gd name="connsiteX12" fmla="*/ 16493 w 593730"/>
                    <a:gd name="connsiteY12" fmla="*/ 525464 h 722313"/>
                    <a:gd name="connsiteX13" fmla="*/ 0 w 593730"/>
                    <a:gd name="connsiteY13" fmla="*/ 101424 h 722313"/>
                    <a:gd name="connsiteX14" fmla="*/ 98957 w 593730"/>
                    <a:gd name="connsiteY14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44666 w 593730"/>
                    <a:gd name="connsiteY10" fmla="*/ 722313 h 722313"/>
                    <a:gd name="connsiteX11" fmla="*/ 30014 w 593730"/>
                    <a:gd name="connsiteY11" fmla="*/ 722313 h 722313"/>
                    <a:gd name="connsiteX12" fmla="*/ 57768 w 593730"/>
                    <a:gd name="connsiteY12" fmla="*/ 538164 h 722313"/>
                    <a:gd name="connsiteX13" fmla="*/ 0 w 593730"/>
                    <a:gd name="connsiteY13" fmla="*/ 101424 h 722313"/>
                    <a:gd name="connsiteX14" fmla="*/ 98957 w 593730"/>
                    <a:gd name="connsiteY14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59418 w 593730"/>
                    <a:gd name="connsiteY10" fmla="*/ 519114 h 722313"/>
                    <a:gd name="connsiteX11" fmla="*/ 544666 w 593730"/>
                    <a:gd name="connsiteY11" fmla="*/ 722313 h 722313"/>
                    <a:gd name="connsiteX12" fmla="*/ 30014 w 593730"/>
                    <a:gd name="connsiteY12" fmla="*/ 722313 h 722313"/>
                    <a:gd name="connsiteX13" fmla="*/ 57768 w 593730"/>
                    <a:gd name="connsiteY13" fmla="*/ 538164 h 722313"/>
                    <a:gd name="connsiteX14" fmla="*/ 0 w 593730"/>
                    <a:gd name="connsiteY14" fmla="*/ 101424 h 722313"/>
                    <a:gd name="connsiteX15" fmla="*/ 98957 w 593730"/>
                    <a:gd name="connsiteY15" fmla="*/ 0 h 722313"/>
                    <a:gd name="connsiteX0" fmla="*/ 98957 w 593730"/>
                    <a:gd name="connsiteY0" fmla="*/ 0 h 722313"/>
                    <a:gd name="connsiteX1" fmla="*/ 154266 w 593730"/>
                    <a:gd name="connsiteY1" fmla="*/ 0 h 722313"/>
                    <a:gd name="connsiteX2" fmla="*/ 160556 w 593730"/>
                    <a:gd name="connsiteY2" fmla="*/ 0 h 722313"/>
                    <a:gd name="connsiteX3" fmla="*/ 160518 w 593730"/>
                    <a:gd name="connsiteY3" fmla="*/ 620 h 722313"/>
                    <a:gd name="connsiteX4" fmla="*/ 296865 w 593730"/>
                    <a:gd name="connsiteY4" fmla="*/ 448278 h 722313"/>
                    <a:gd name="connsiteX5" fmla="*/ 433212 w 593730"/>
                    <a:gd name="connsiteY5" fmla="*/ 620 h 722313"/>
                    <a:gd name="connsiteX6" fmla="*/ 433174 w 593730"/>
                    <a:gd name="connsiteY6" fmla="*/ 0 h 722313"/>
                    <a:gd name="connsiteX7" fmla="*/ 446578 w 593730"/>
                    <a:gd name="connsiteY7" fmla="*/ 0 h 722313"/>
                    <a:gd name="connsiteX8" fmla="*/ 494773 w 593730"/>
                    <a:gd name="connsiteY8" fmla="*/ 0 h 722313"/>
                    <a:gd name="connsiteX9" fmla="*/ 593730 w 593730"/>
                    <a:gd name="connsiteY9" fmla="*/ 101424 h 722313"/>
                    <a:gd name="connsiteX10" fmla="*/ 518143 w 593730"/>
                    <a:gd name="connsiteY10" fmla="*/ 519114 h 722313"/>
                    <a:gd name="connsiteX11" fmla="*/ 544666 w 593730"/>
                    <a:gd name="connsiteY11" fmla="*/ 722313 h 722313"/>
                    <a:gd name="connsiteX12" fmla="*/ 30014 w 593730"/>
                    <a:gd name="connsiteY12" fmla="*/ 722313 h 722313"/>
                    <a:gd name="connsiteX13" fmla="*/ 57768 w 593730"/>
                    <a:gd name="connsiteY13" fmla="*/ 538164 h 722313"/>
                    <a:gd name="connsiteX14" fmla="*/ 0 w 593730"/>
                    <a:gd name="connsiteY14" fmla="*/ 101424 h 722313"/>
                    <a:gd name="connsiteX15" fmla="*/ 98957 w 593730"/>
                    <a:gd name="connsiteY15" fmla="*/ 0 h 7223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93730" h="722313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160556" y="0"/>
                      </a:lnTo>
                      <a:cubicBezTo>
                        <a:pt x="160543" y="207"/>
                        <a:pt x="160531" y="413"/>
                        <a:pt x="160518" y="620"/>
                      </a:cubicBezTo>
                      <a:cubicBezTo>
                        <a:pt x="160518" y="247855"/>
                        <a:pt x="280947" y="448278"/>
                        <a:pt x="296865" y="448278"/>
                      </a:cubicBezTo>
                      <a:cubicBezTo>
                        <a:pt x="312784" y="448278"/>
                        <a:pt x="433212" y="247855"/>
                        <a:pt x="433212" y="620"/>
                      </a:cubicBezTo>
                      <a:cubicBezTo>
                        <a:pt x="433199" y="413"/>
                        <a:pt x="433187" y="207"/>
                        <a:pt x="433174" y="0"/>
                      </a:cubicBez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18143" y="519114"/>
                      </a:lnTo>
                      <a:lnTo>
                        <a:pt x="544666" y="722313"/>
                      </a:lnTo>
                      <a:lnTo>
                        <a:pt x="30014" y="722313"/>
                      </a:lnTo>
                      <a:lnTo>
                        <a:pt x="57768" y="538164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4" name="フリーフォーム 1463"/>
                <p:cNvSpPr/>
                <p:nvPr/>
              </p:nvSpPr>
              <p:spPr>
                <a:xfrm>
                  <a:off x="4640139" y="5838750"/>
                  <a:ext cx="215336" cy="632391"/>
                </a:xfrm>
                <a:custGeom>
                  <a:avLst/>
                  <a:gdLst>
                    <a:gd name="connsiteX0" fmla="*/ 108480 w 215336"/>
                    <a:gd name="connsiteY0" fmla="*/ 0 h 632391"/>
                    <a:gd name="connsiteX1" fmla="*/ 142698 w 215336"/>
                    <a:gd name="connsiteY1" fmla="*/ 0 h 632391"/>
                    <a:gd name="connsiteX2" fmla="*/ 215336 w 215336"/>
                    <a:gd name="connsiteY2" fmla="*/ 537268 h 632391"/>
                    <a:gd name="connsiteX3" fmla="*/ 194157 w 215336"/>
                    <a:gd name="connsiteY3" fmla="*/ 632391 h 632391"/>
                    <a:gd name="connsiteX4" fmla="*/ 33253 w 215336"/>
                    <a:gd name="connsiteY4" fmla="*/ 632391 h 632391"/>
                    <a:gd name="connsiteX5" fmla="*/ 44263 w 215336"/>
                    <a:gd name="connsiteY5" fmla="*/ 580631 h 632391"/>
                    <a:gd name="connsiteX6" fmla="*/ 0 w 215336"/>
                    <a:gd name="connsiteY6" fmla="*/ 108480 h 632391"/>
                    <a:gd name="connsiteX7" fmla="*/ 108480 w 215336"/>
                    <a:gd name="connsiteY7" fmla="*/ 0 h 63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15336" h="632391">
                      <a:moveTo>
                        <a:pt x="108480" y="0"/>
                      </a:moveTo>
                      <a:lnTo>
                        <a:pt x="142698" y="0"/>
                      </a:lnTo>
                      <a:lnTo>
                        <a:pt x="215336" y="537268"/>
                      </a:lnTo>
                      <a:lnTo>
                        <a:pt x="194157" y="632391"/>
                      </a:lnTo>
                      <a:lnTo>
                        <a:pt x="33253" y="632391"/>
                      </a:lnTo>
                      <a:lnTo>
                        <a:pt x="44263" y="580631"/>
                      </a:lnTo>
                      <a:lnTo>
                        <a:pt x="0" y="108480"/>
                      </a:lnTo>
                      <a:cubicBezTo>
                        <a:pt x="0" y="48568"/>
                        <a:pt x="48568" y="0"/>
                        <a:pt x="108480" y="0"/>
                      </a:cubicBez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5" name="フリーフォーム 1464"/>
                <p:cNvSpPr/>
                <p:nvPr/>
              </p:nvSpPr>
              <p:spPr>
                <a:xfrm>
                  <a:off x="4697567" y="5838748"/>
                  <a:ext cx="154060" cy="495106"/>
                </a:xfrm>
                <a:custGeom>
                  <a:avLst/>
                  <a:gdLst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69056 w 128588"/>
                    <a:gd name="connsiteY5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57150 w 128588"/>
                    <a:gd name="connsiteY5" fmla="*/ 404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048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2863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3810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3164 w 128588"/>
                    <a:gd name="connsiteY5" fmla="*/ 19 h 433387"/>
                    <a:gd name="connsiteX6" fmla="*/ 69056 w 128588"/>
                    <a:gd name="connsiteY6" fmla="*/ 0 h 433387"/>
                    <a:gd name="connsiteX0" fmla="*/ 69056 w 120825"/>
                    <a:gd name="connsiteY0" fmla="*/ 0 h 462224"/>
                    <a:gd name="connsiteX1" fmla="*/ 120825 w 120825"/>
                    <a:gd name="connsiteY1" fmla="*/ 462224 h 462224"/>
                    <a:gd name="connsiteX2" fmla="*/ 28575 w 120825"/>
                    <a:gd name="connsiteY2" fmla="*/ 314325 h 462224"/>
                    <a:gd name="connsiteX3" fmla="*/ 69056 w 120825"/>
                    <a:gd name="connsiteY3" fmla="*/ 259556 h 462224"/>
                    <a:gd name="connsiteX4" fmla="*/ 0 w 120825"/>
                    <a:gd name="connsiteY4" fmla="*/ 204787 h 462224"/>
                    <a:gd name="connsiteX5" fmla="*/ 43164 w 120825"/>
                    <a:gd name="connsiteY5" fmla="*/ 19 h 462224"/>
                    <a:gd name="connsiteX6" fmla="*/ 69056 w 120825"/>
                    <a:gd name="connsiteY6" fmla="*/ 0 h 462224"/>
                    <a:gd name="connsiteX0" fmla="*/ 69056 w 118238"/>
                    <a:gd name="connsiteY0" fmla="*/ 0 h 425523"/>
                    <a:gd name="connsiteX1" fmla="*/ 118238 w 118238"/>
                    <a:gd name="connsiteY1" fmla="*/ 425523 h 425523"/>
                    <a:gd name="connsiteX2" fmla="*/ 28575 w 118238"/>
                    <a:gd name="connsiteY2" fmla="*/ 314325 h 425523"/>
                    <a:gd name="connsiteX3" fmla="*/ 69056 w 118238"/>
                    <a:gd name="connsiteY3" fmla="*/ 259556 h 425523"/>
                    <a:gd name="connsiteX4" fmla="*/ 0 w 118238"/>
                    <a:gd name="connsiteY4" fmla="*/ 204787 h 425523"/>
                    <a:gd name="connsiteX5" fmla="*/ 43164 w 118238"/>
                    <a:gd name="connsiteY5" fmla="*/ 19 h 425523"/>
                    <a:gd name="connsiteX6" fmla="*/ 69056 w 118238"/>
                    <a:gd name="connsiteY6" fmla="*/ 0 h 425523"/>
                    <a:gd name="connsiteX0" fmla="*/ 69056 w 113064"/>
                    <a:gd name="connsiteY0" fmla="*/ 0 h 425523"/>
                    <a:gd name="connsiteX1" fmla="*/ 113064 w 113064"/>
                    <a:gd name="connsiteY1" fmla="*/ 425523 h 425523"/>
                    <a:gd name="connsiteX2" fmla="*/ 28575 w 113064"/>
                    <a:gd name="connsiteY2" fmla="*/ 314325 h 425523"/>
                    <a:gd name="connsiteX3" fmla="*/ 69056 w 113064"/>
                    <a:gd name="connsiteY3" fmla="*/ 259556 h 425523"/>
                    <a:gd name="connsiteX4" fmla="*/ 0 w 113064"/>
                    <a:gd name="connsiteY4" fmla="*/ 204787 h 425523"/>
                    <a:gd name="connsiteX5" fmla="*/ 43164 w 113064"/>
                    <a:gd name="connsiteY5" fmla="*/ 19 h 425523"/>
                    <a:gd name="connsiteX6" fmla="*/ 69056 w 113064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71625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113 w 141525"/>
                    <a:gd name="connsiteY2" fmla="*/ 282147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67399"/>
                    <a:gd name="connsiteY0" fmla="*/ 0 h 514628"/>
                    <a:gd name="connsiteX1" fmla="*/ 167399 w 167399"/>
                    <a:gd name="connsiteY1" fmla="*/ 514628 h 514628"/>
                    <a:gd name="connsiteX2" fmla="*/ 113 w 167399"/>
                    <a:gd name="connsiteY2" fmla="*/ 282147 h 514628"/>
                    <a:gd name="connsiteX3" fmla="*/ 71644 w 167399"/>
                    <a:gd name="connsiteY3" fmla="*/ 222429 h 514628"/>
                    <a:gd name="connsiteX4" fmla="*/ 0 w 167399"/>
                    <a:gd name="connsiteY4" fmla="*/ 182510 h 514628"/>
                    <a:gd name="connsiteX5" fmla="*/ 53513 w 167399"/>
                    <a:gd name="connsiteY5" fmla="*/ 19 h 514628"/>
                    <a:gd name="connsiteX6" fmla="*/ 97517 w 167399"/>
                    <a:gd name="connsiteY6" fmla="*/ 0 h 5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7399" h="514628">
                      <a:moveTo>
                        <a:pt x="97517" y="0"/>
                      </a:moveTo>
                      <a:lnTo>
                        <a:pt x="167399" y="514628"/>
                      </a:lnTo>
                      <a:lnTo>
                        <a:pt x="113" y="282147"/>
                      </a:lnTo>
                      <a:lnTo>
                        <a:pt x="71644" y="222429"/>
                      </a:lnTo>
                      <a:lnTo>
                        <a:pt x="0" y="182510"/>
                      </a:lnTo>
                      <a:lnTo>
                        <a:pt x="53513" y="19"/>
                      </a:lnTo>
                      <a:lnTo>
                        <a:pt x="97517" y="0"/>
                      </a:ln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6" name="フリーフォーム 1465"/>
                <p:cNvSpPr/>
                <p:nvPr/>
              </p:nvSpPr>
              <p:spPr>
                <a:xfrm flipH="1">
                  <a:off x="5039133" y="5838750"/>
                  <a:ext cx="215336" cy="632391"/>
                </a:xfrm>
                <a:custGeom>
                  <a:avLst/>
                  <a:gdLst>
                    <a:gd name="connsiteX0" fmla="*/ 142698 w 215336"/>
                    <a:gd name="connsiteY0" fmla="*/ 0 h 632391"/>
                    <a:gd name="connsiteX1" fmla="*/ 108480 w 215336"/>
                    <a:gd name="connsiteY1" fmla="*/ 0 h 632391"/>
                    <a:gd name="connsiteX2" fmla="*/ 0 w 215336"/>
                    <a:gd name="connsiteY2" fmla="*/ 108480 h 632391"/>
                    <a:gd name="connsiteX3" fmla="*/ 44263 w 215336"/>
                    <a:gd name="connsiteY3" fmla="*/ 580631 h 632391"/>
                    <a:gd name="connsiteX4" fmla="*/ 33253 w 215336"/>
                    <a:gd name="connsiteY4" fmla="*/ 632391 h 632391"/>
                    <a:gd name="connsiteX5" fmla="*/ 194157 w 215336"/>
                    <a:gd name="connsiteY5" fmla="*/ 632391 h 632391"/>
                    <a:gd name="connsiteX6" fmla="*/ 215336 w 215336"/>
                    <a:gd name="connsiteY6" fmla="*/ 537268 h 6323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336" h="632391">
                      <a:moveTo>
                        <a:pt x="142698" y="0"/>
                      </a:moveTo>
                      <a:lnTo>
                        <a:pt x="108480" y="0"/>
                      </a:lnTo>
                      <a:cubicBezTo>
                        <a:pt x="48568" y="0"/>
                        <a:pt x="0" y="48568"/>
                        <a:pt x="0" y="108480"/>
                      </a:cubicBezTo>
                      <a:lnTo>
                        <a:pt x="44263" y="580631"/>
                      </a:lnTo>
                      <a:lnTo>
                        <a:pt x="33253" y="632391"/>
                      </a:lnTo>
                      <a:lnTo>
                        <a:pt x="194157" y="632391"/>
                      </a:lnTo>
                      <a:lnTo>
                        <a:pt x="215336" y="537268"/>
                      </a:ln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7" name="フリーフォーム 1466"/>
                <p:cNvSpPr/>
                <p:nvPr/>
              </p:nvSpPr>
              <p:spPr>
                <a:xfrm flipH="1">
                  <a:off x="5042981" y="5838748"/>
                  <a:ext cx="154060" cy="495106"/>
                </a:xfrm>
                <a:custGeom>
                  <a:avLst/>
                  <a:gdLst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69056 w 128588"/>
                    <a:gd name="connsiteY5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57150 w 128588"/>
                    <a:gd name="connsiteY5" fmla="*/ 404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048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2863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38101 w 128588"/>
                    <a:gd name="connsiteY5" fmla="*/ 2381 h 433387"/>
                    <a:gd name="connsiteX6" fmla="*/ 69056 w 128588"/>
                    <a:gd name="connsiteY6" fmla="*/ 0 h 433387"/>
                    <a:gd name="connsiteX0" fmla="*/ 69056 w 128588"/>
                    <a:gd name="connsiteY0" fmla="*/ 0 h 433387"/>
                    <a:gd name="connsiteX1" fmla="*/ 128588 w 128588"/>
                    <a:gd name="connsiteY1" fmla="*/ 433387 h 433387"/>
                    <a:gd name="connsiteX2" fmla="*/ 28575 w 128588"/>
                    <a:gd name="connsiteY2" fmla="*/ 314325 h 433387"/>
                    <a:gd name="connsiteX3" fmla="*/ 69056 w 128588"/>
                    <a:gd name="connsiteY3" fmla="*/ 259556 h 433387"/>
                    <a:gd name="connsiteX4" fmla="*/ 0 w 128588"/>
                    <a:gd name="connsiteY4" fmla="*/ 204787 h 433387"/>
                    <a:gd name="connsiteX5" fmla="*/ 43164 w 128588"/>
                    <a:gd name="connsiteY5" fmla="*/ 19 h 433387"/>
                    <a:gd name="connsiteX6" fmla="*/ 69056 w 128588"/>
                    <a:gd name="connsiteY6" fmla="*/ 0 h 433387"/>
                    <a:gd name="connsiteX0" fmla="*/ 69056 w 120825"/>
                    <a:gd name="connsiteY0" fmla="*/ 0 h 462224"/>
                    <a:gd name="connsiteX1" fmla="*/ 120825 w 120825"/>
                    <a:gd name="connsiteY1" fmla="*/ 462224 h 462224"/>
                    <a:gd name="connsiteX2" fmla="*/ 28575 w 120825"/>
                    <a:gd name="connsiteY2" fmla="*/ 314325 h 462224"/>
                    <a:gd name="connsiteX3" fmla="*/ 69056 w 120825"/>
                    <a:gd name="connsiteY3" fmla="*/ 259556 h 462224"/>
                    <a:gd name="connsiteX4" fmla="*/ 0 w 120825"/>
                    <a:gd name="connsiteY4" fmla="*/ 204787 h 462224"/>
                    <a:gd name="connsiteX5" fmla="*/ 43164 w 120825"/>
                    <a:gd name="connsiteY5" fmla="*/ 19 h 462224"/>
                    <a:gd name="connsiteX6" fmla="*/ 69056 w 120825"/>
                    <a:gd name="connsiteY6" fmla="*/ 0 h 462224"/>
                    <a:gd name="connsiteX0" fmla="*/ 69056 w 118238"/>
                    <a:gd name="connsiteY0" fmla="*/ 0 h 425523"/>
                    <a:gd name="connsiteX1" fmla="*/ 118238 w 118238"/>
                    <a:gd name="connsiteY1" fmla="*/ 425523 h 425523"/>
                    <a:gd name="connsiteX2" fmla="*/ 28575 w 118238"/>
                    <a:gd name="connsiteY2" fmla="*/ 314325 h 425523"/>
                    <a:gd name="connsiteX3" fmla="*/ 69056 w 118238"/>
                    <a:gd name="connsiteY3" fmla="*/ 259556 h 425523"/>
                    <a:gd name="connsiteX4" fmla="*/ 0 w 118238"/>
                    <a:gd name="connsiteY4" fmla="*/ 204787 h 425523"/>
                    <a:gd name="connsiteX5" fmla="*/ 43164 w 118238"/>
                    <a:gd name="connsiteY5" fmla="*/ 19 h 425523"/>
                    <a:gd name="connsiteX6" fmla="*/ 69056 w 118238"/>
                    <a:gd name="connsiteY6" fmla="*/ 0 h 425523"/>
                    <a:gd name="connsiteX0" fmla="*/ 69056 w 113064"/>
                    <a:gd name="connsiteY0" fmla="*/ 0 h 425523"/>
                    <a:gd name="connsiteX1" fmla="*/ 113064 w 113064"/>
                    <a:gd name="connsiteY1" fmla="*/ 425523 h 425523"/>
                    <a:gd name="connsiteX2" fmla="*/ 28575 w 113064"/>
                    <a:gd name="connsiteY2" fmla="*/ 314325 h 425523"/>
                    <a:gd name="connsiteX3" fmla="*/ 69056 w 113064"/>
                    <a:gd name="connsiteY3" fmla="*/ 259556 h 425523"/>
                    <a:gd name="connsiteX4" fmla="*/ 0 w 113064"/>
                    <a:gd name="connsiteY4" fmla="*/ 204787 h 425523"/>
                    <a:gd name="connsiteX5" fmla="*/ 43164 w 113064"/>
                    <a:gd name="connsiteY5" fmla="*/ 19 h 425523"/>
                    <a:gd name="connsiteX6" fmla="*/ 69056 w 113064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71625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97517 w 141525"/>
                    <a:gd name="connsiteY3" fmla="*/ 259556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57036 w 141525"/>
                    <a:gd name="connsiteY2" fmla="*/ 314325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41525"/>
                    <a:gd name="connsiteY0" fmla="*/ 0 h 425523"/>
                    <a:gd name="connsiteX1" fmla="*/ 141525 w 141525"/>
                    <a:gd name="connsiteY1" fmla="*/ 425523 h 425523"/>
                    <a:gd name="connsiteX2" fmla="*/ 113 w 141525"/>
                    <a:gd name="connsiteY2" fmla="*/ 282147 h 425523"/>
                    <a:gd name="connsiteX3" fmla="*/ 71644 w 141525"/>
                    <a:gd name="connsiteY3" fmla="*/ 222429 h 425523"/>
                    <a:gd name="connsiteX4" fmla="*/ 0 w 141525"/>
                    <a:gd name="connsiteY4" fmla="*/ 182510 h 425523"/>
                    <a:gd name="connsiteX5" fmla="*/ 53513 w 141525"/>
                    <a:gd name="connsiteY5" fmla="*/ 19 h 425523"/>
                    <a:gd name="connsiteX6" fmla="*/ 97517 w 141525"/>
                    <a:gd name="connsiteY6" fmla="*/ 0 h 425523"/>
                    <a:gd name="connsiteX0" fmla="*/ 97517 w 167399"/>
                    <a:gd name="connsiteY0" fmla="*/ 0 h 514628"/>
                    <a:gd name="connsiteX1" fmla="*/ 167399 w 167399"/>
                    <a:gd name="connsiteY1" fmla="*/ 514628 h 514628"/>
                    <a:gd name="connsiteX2" fmla="*/ 113 w 167399"/>
                    <a:gd name="connsiteY2" fmla="*/ 282147 h 514628"/>
                    <a:gd name="connsiteX3" fmla="*/ 71644 w 167399"/>
                    <a:gd name="connsiteY3" fmla="*/ 222429 h 514628"/>
                    <a:gd name="connsiteX4" fmla="*/ 0 w 167399"/>
                    <a:gd name="connsiteY4" fmla="*/ 182510 h 514628"/>
                    <a:gd name="connsiteX5" fmla="*/ 53513 w 167399"/>
                    <a:gd name="connsiteY5" fmla="*/ 19 h 514628"/>
                    <a:gd name="connsiteX6" fmla="*/ 97517 w 167399"/>
                    <a:gd name="connsiteY6" fmla="*/ 0 h 5146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7399" h="514628">
                      <a:moveTo>
                        <a:pt x="97517" y="0"/>
                      </a:moveTo>
                      <a:lnTo>
                        <a:pt x="167399" y="514628"/>
                      </a:lnTo>
                      <a:lnTo>
                        <a:pt x="113" y="282147"/>
                      </a:lnTo>
                      <a:lnTo>
                        <a:pt x="71644" y="222429"/>
                      </a:lnTo>
                      <a:lnTo>
                        <a:pt x="0" y="182510"/>
                      </a:lnTo>
                      <a:lnTo>
                        <a:pt x="53513" y="19"/>
                      </a:lnTo>
                      <a:lnTo>
                        <a:pt x="97517" y="0"/>
                      </a:lnTo>
                      <a:close/>
                    </a:path>
                  </a:pathLst>
                </a:custGeom>
                <a:solidFill>
                  <a:srgbClr val="44546A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8" name="角丸四角形 1467"/>
                <p:cNvSpPr/>
                <p:nvPr/>
              </p:nvSpPr>
              <p:spPr>
                <a:xfrm>
                  <a:off x="4823469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69" name="角丸四角形 1468"/>
                <p:cNvSpPr/>
                <p:nvPr/>
              </p:nvSpPr>
              <p:spPr>
                <a:xfrm>
                  <a:off x="5021785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48" name="グループ化 1447"/>
            <p:cNvGrpSpPr/>
            <p:nvPr/>
          </p:nvGrpSpPr>
          <p:grpSpPr>
            <a:xfrm>
              <a:off x="4089131" y="4326253"/>
              <a:ext cx="1734242" cy="135939"/>
              <a:chOff x="529065" y="2093260"/>
              <a:chExt cx="3043308" cy="249523"/>
            </a:xfrm>
          </p:grpSpPr>
          <p:sp>
            <p:nvSpPr>
              <p:cNvPr id="1449" name="正方形/長方形 1448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6633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0" name="正方形/長方形 1449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663300"/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51" name="台形 1450"/>
              <p:cNvSpPr/>
              <p:nvPr/>
            </p:nvSpPr>
            <p:spPr>
              <a:xfrm>
                <a:off x="529066" y="2093260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ED7D31">
                      <a:lumMod val="75000"/>
                    </a:srgbClr>
                  </a:gs>
                  <a:gs pos="100000">
                    <a:srgbClr val="6633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472" name="グループ化 1471"/>
          <p:cNvGrpSpPr/>
          <p:nvPr/>
        </p:nvGrpSpPr>
        <p:grpSpPr>
          <a:xfrm>
            <a:off x="5950578" y="3013137"/>
            <a:ext cx="1734797" cy="1150205"/>
            <a:chOff x="5950578" y="3311987"/>
            <a:chExt cx="1734797" cy="1150205"/>
          </a:xfrm>
        </p:grpSpPr>
        <p:grpSp>
          <p:nvGrpSpPr>
            <p:cNvPr id="1473" name="グループ化 1472"/>
            <p:cNvGrpSpPr/>
            <p:nvPr/>
          </p:nvGrpSpPr>
          <p:grpSpPr>
            <a:xfrm>
              <a:off x="5989262" y="3311987"/>
              <a:ext cx="1657985" cy="1081445"/>
              <a:chOff x="3851385" y="2643740"/>
              <a:chExt cx="3043308" cy="1985043"/>
            </a:xfrm>
          </p:grpSpPr>
          <p:sp>
            <p:nvSpPr>
              <p:cNvPr id="1495" name="正方形/長方形 1494"/>
              <p:cNvSpPr/>
              <p:nvPr/>
            </p:nvSpPr>
            <p:spPr>
              <a:xfrm>
                <a:off x="3851385" y="2643740"/>
                <a:ext cx="3043308" cy="1985043"/>
              </a:xfrm>
              <a:prstGeom prst="rect">
                <a:avLst/>
              </a:prstGeom>
              <a:pattFill prst="dkHorz">
                <a:fgClr>
                  <a:srgbClr val="5B9BD5">
                    <a:lumMod val="60000"/>
                    <a:lumOff val="40000"/>
                  </a:srgbClr>
                </a:fgClr>
                <a:bgClr>
                  <a:sysClr val="window" lastClr="FFFFFF">
                    <a:lumMod val="65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96" name="グループ化 1215"/>
              <p:cNvGrpSpPr>
                <a:grpSpLocks/>
              </p:cNvGrpSpPr>
              <p:nvPr/>
            </p:nvGrpSpPr>
            <p:grpSpPr bwMode="auto">
              <a:xfrm>
                <a:off x="4120079" y="3005043"/>
                <a:ext cx="2425502" cy="1188230"/>
                <a:chOff x="288133" y="433386"/>
                <a:chExt cx="12403962" cy="8477234"/>
              </a:xfrm>
              <a:solidFill>
                <a:sysClr val="window" lastClr="FFFFFF"/>
              </a:solidFill>
            </p:grpSpPr>
            <p:sp>
              <p:nvSpPr>
                <p:cNvPr id="1498" name="フリーフォーム 1497"/>
                <p:cNvSpPr/>
                <p:nvPr/>
              </p:nvSpPr>
              <p:spPr>
                <a:xfrm>
                  <a:off x="4702697" y="6854811"/>
                  <a:ext cx="1361990" cy="1157289"/>
                </a:xfrm>
                <a:custGeom>
                  <a:avLst/>
                  <a:gdLst>
                    <a:gd name="connsiteX0" fmla="*/ 483394 w 1362075"/>
                    <a:gd name="connsiteY0" fmla="*/ 116681 h 1157287"/>
                    <a:gd name="connsiteX1" fmla="*/ 292894 w 1362075"/>
                    <a:gd name="connsiteY1" fmla="*/ 247650 h 1157287"/>
                    <a:gd name="connsiteX2" fmla="*/ 269081 w 1362075"/>
                    <a:gd name="connsiteY2" fmla="*/ 340519 h 1157287"/>
                    <a:gd name="connsiteX3" fmla="*/ 57150 w 1362075"/>
                    <a:gd name="connsiteY3" fmla="*/ 400050 h 1157287"/>
                    <a:gd name="connsiteX4" fmla="*/ 0 w 1362075"/>
                    <a:gd name="connsiteY4" fmla="*/ 528637 h 1157287"/>
                    <a:gd name="connsiteX5" fmla="*/ 28575 w 1362075"/>
                    <a:gd name="connsiteY5" fmla="*/ 597694 h 1157287"/>
                    <a:gd name="connsiteX6" fmla="*/ 4762 w 1362075"/>
                    <a:gd name="connsiteY6" fmla="*/ 650081 h 1157287"/>
                    <a:gd name="connsiteX7" fmla="*/ 66675 w 1362075"/>
                    <a:gd name="connsiteY7" fmla="*/ 835819 h 1157287"/>
                    <a:gd name="connsiteX8" fmla="*/ 57150 w 1362075"/>
                    <a:gd name="connsiteY8" fmla="*/ 935831 h 1157287"/>
                    <a:gd name="connsiteX9" fmla="*/ 138112 w 1362075"/>
                    <a:gd name="connsiteY9" fmla="*/ 995362 h 1157287"/>
                    <a:gd name="connsiteX10" fmla="*/ 221456 w 1362075"/>
                    <a:gd name="connsiteY10" fmla="*/ 935831 h 1157287"/>
                    <a:gd name="connsiteX11" fmla="*/ 319087 w 1362075"/>
                    <a:gd name="connsiteY11" fmla="*/ 933450 h 1157287"/>
                    <a:gd name="connsiteX12" fmla="*/ 416719 w 1362075"/>
                    <a:gd name="connsiteY12" fmla="*/ 847725 h 1157287"/>
                    <a:gd name="connsiteX13" fmla="*/ 464344 w 1362075"/>
                    <a:gd name="connsiteY13" fmla="*/ 864394 h 1157287"/>
                    <a:gd name="connsiteX14" fmla="*/ 545306 w 1362075"/>
                    <a:gd name="connsiteY14" fmla="*/ 826294 h 1157287"/>
                    <a:gd name="connsiteX15" fmla="*/ 695325 w 1362075"/>
                    <a:gd name="connsiteY15" fmla="*/ 869156 h 1157287"/>
                    <a:gd name="connsiteX16" fmla="*/ 750094 w 1362075"/>
                    <a:gd name="connsiteY16" fmla="*/ 978694 h 1157287"/>
                    <a:gd name="connsiteX17" fmla="*/ 833437 w 1362075"/>
                    <a:gd name="connsiteY17" fmla="*/ 897731 h 1157287"/>
                    <a:gd name="connsiteX18" fmla="*/ 800100 w 1362075"/>
                    <a:gd name="connsiteY18" fmla="*/ 1002506 h 1157287"/>
                    <a:gd name="connsiteX19" fmla="*/ 869156 w 1362075"/>
                    <a:gd name="connsiteY19" fmla="*/ 1000125 h 1157287"/>
                    <a:gd name="connsiteX20" fmla="*/ 895350 w 1362075"/>
                    <a:gd name="connsiteY20" fmla="*/ 1062037 h 1157287"/>
                    <a:gd name="connsiteX21" fmla="*/ 890587 w 1362075"/>
                    <a:gd name="connsiteY21" fmla="*/ 1104900 h 1157287"/>
                    <a:gd name="connsiteX22" fmla="*/ 1007269 w 1362075"/>
                    <a:gd name="connsiteY22" fmla="*/ 1154906 h 1157287"/>
                    <a:gd name="connsiteX23" fmla="*/ 1057275 w 1362075"/>
                    <a:gd name="connsiteY23" fmla="*/ 1121569 h 1157287"/>
                    <a:gd name="connsiteX24" fmla="*/ 1116806 w 1362075"/>
                    <a:gd name="connsiteY24" fmla="*/ 1157287 h 1157287"/>
                    <a:gd name="connsiteX25" fmla="*/ 1166812 w 1362075"/>
                    <a:gd name="connsiteY25" fmla="*/ 1114425 h 1157287"/>
                    <a:gd name="connsiteX26" fmla="*/ 1252537 w 1362075"/>
                    <a:gd name="connsiteY26" fmla="*/ 1095375 h 1157287"/>
                    <a:gd name="connsiteX27" fmla="*/ 1238250 w 1362075"/>
                    <a:gd name="connsiteY27" fmla="*/ 1012031 h 1157287"/>
                    <a:gd name="connsiteX28" fmla="*/ 1312069 w 1362075"/>
                    <a:gd name="connsiteY28" fmla="*/ 873919 h 1157287"/>
                    <a:gd name="connsiteX29" fmla="*/ 1362075 w 1362075"/>
                    <a:gd name="connsiteY29" fmla="*/ 661987 h 1157287"/>
                    <a:gd name="connsiteX30" fmla="*/ 1335881 w 1362075"/>
                    <a:gd name="connsiteY30" fmla="*/ 564356 h 1157287"/>
                    <a:gd name="connsiteX31" fmla="*/ 1216819 w 1362075"/>
                    <a:gd name="connsiteY31" fmla="*/ 435769 h 1157287"/>
                    <a:gd name="connsiteX32" fmla="*/ 1181100 w 1362075"/>
                    <a:gd name="connsiteY32" fmla="*/ 357187 h 1157287"/>
                    <a:gd name="connsiteX33" fmla="*/ 1102519 w 1362075"/>
                    <a:gd name="connsiteY33" fmla="*/ 311944 h 1157287"/>
                    <a:gd name="connsiteX34" fmla="*/ 1009650 w 1362075"/>
                    <a:gd name="connsiteY34" fmla="*/ 0 h 1157287"/>
                    <a:gd name="connsiteX35" fmla="*/ 914400 w 1362075"/>
                    <a:gd name="connsiteY35" fmla="*/ 264319 h 1157287"/>
                    <a:gd name="connsiteX36" fmla="*/ 757237 w 1362075"/>
                    <a:gd name="connsiteY36" fmla="*/ 171450 h 1157287"/>
                    <a:gd name="connsiteX37" fmla="*/ 821531 w 1362075"/>
                    <a:gd name="connsiteY37" fmla="*/ 50006 h 1157287"/>
                    <a:gd name="connsiteX38" fmla="*/ 661987 w 1362075"/>
                    <a:gd name="connsiteY38" fmla="*/ 33337 h 1157287"/>
                    <a:gd name="connsiteX39" fmla="*/ 597694 w 1362075"/>
                    <a:gd name="connsiteY39" fmla="*/ 73819 h 1157287"/>
                    <a:gd name="connsiteX40" fmla="*/ 554831 w 1362075"/>
                    <a:gd name="connsiteY40" fmla="*/ 128587 h 1157287"/>
                    <a:gd name="connsiteX41" fmla="*/ 602456 w 1362075"/>
                    <a:gd name="connsiteY41" fmla="*/ 169069 h 1157287"/>
                    <a:gd name="connsiteX42" fmla="*/ 521494 w 1362075"/>
                    <a:gd name="connsiteY42" fmla="*/ 161925 h 1157287"/>
                    <a:gd name="connsiteX43" fmla="*/ 483394 w 1362075"/>
                    <a:gd name="connsiteY43" fmla="*/ 116681 h 1157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1362075" h="1157287">
                      <a:moveTo>
                        <a:pt x="483394" y="116681"/>
                      </a:moveTo>
                      <a:lnTo>
                        <a:pt x="292894" y="247650"/>
                      </a:lnTo>
                      <a:lnTo>
                        <a:pt x="269081" y="340519"/>
                      </a:lnTo>
                      <a:lnTo>
                        <a:pt x="57150" y="400050"/>
                      </a:lnTo>
                      <a:lnTo>
                        <a:pt x="0" y="528637"/>
                      </a:lnTo>
                      <a:lnTo>
                        <a:pt x="28575" y="597694"/>
                      </a:lnTo>
                      <a:lnTo>
                        <a:pt x="4762" y="650081"/>
                      </a:lnTo>
                      <a:lnTo>
                        <a:pt x="66675" y="835819"/>
                      </a:lnTo>
                      <a:lnTo>
                        <a:pt x="57150" y="935831"/>
                      </a:lnTo>
                      <a:lnTo>
                        <a:pt x="138112" y="995362"/>
                      </a:lnTo>
                      <a:lnTo>
                        <a:pt x="221456" y="935831"/>
                      </a:lnTo>
                      <a:lnTo>
                        <a:pt x="319087" y="933450"/>
                      </a:lnTo>
                      <a:lnTo>
                        <a:pt x="416719" y="847725"/>
                      </a:lnTo>
                      <a:lnTo>
                        <a:pt x="464344" y="864394"/>
                      </a:lnTo>
                      <a:lnTo>
                        <a:pt x="545306" y="826294"/>
                      </a:lnTo>
                      <a:lnTo>
                        <a:pt x="695325" y="869156"/>
                      </a:lnTo>
                      <a:lnTo>
                        <a:pt x="750094" y="978694"/>
                      </a:lnTo>
                      <a:lnTo>
                        <a:pt x="833437" y="897731"/>
                      </a:lnTo>
                      <a:lnTo>
                        <a:pt x="800100" y="1002506"/>
                      </a:lnTo>
                      <a:lnTo>
                        <a:pt x="869156" y="1000125"/>
                      </a:lnTo>
                      <a:lnTo>
                        <a:pt x="895350" y="1062037"/>
                      </a:lnTo>
                      <a:lnTo>
                        <a:pt x="890587" y="1104900"/>
                      </a:lnTo>
                      <a:lnTo>
                        <a:pt x="1007269" y="1154906"/>
                      </a:lnTo>
                      <a:lnTo>
                        <a:pt x="1057275" y="1121569"/>
                      </a:lnTo>
                      <a:lnTo>
                        <a:pt x="1116806" y="1157287"/>
                      </a:lnTo>
                      <a:lnTo>
                        <a:pt x="1166812" y="1114425"/>
                      </a:lnTo>
                      <a:lnTo>
                        <a:pt x="1252537" y="1095375"/>
                      </a:lnTo>
                      <a:lnTo>
                        <a:pt x="1238250" y="1012031"/>
                      </a:lnTo>
                      <a:lnTo>
                        <a:pt x="1312069" y="873919"/>
                      </a:lnTo>
                      <a:lnTo>
                        <a:pt x="1362075" y="661987"/>
                      </a:lnTo>
                      <a:lnTo>
                        <a:pt x="1335881" y="564356"/>
                      </a:lnTo>
                      <a:lnTo>
                        <a:pt x="1216819" y="435769"/>
                      </a:lnTo>
                      <a:lnTo>
                        <a:pt x="1181100" y="357187"/>
                      </a:lnTo>
                      <a:lnTo>
                        <a:pt x="1102519" y="311944"/>
                      </a:lnTo>
                      <a:lnTo>
                        <a:pt x="1009650" y="0"/>
                      </a:lnTo>
                      <a:lnTo>
                        <a:pt x="914400" y="264319"/>
                      </a:lnTo>
                      <a:lnTo>
                        <a:pt x="757237" y="171450"/>
                      </a:lnTo>
                      <a:lnTo>
                        <a:pt x="821531" y="50006"/>
                      </a:lnTo>
                      <a:lnTo>
                        <a:pt x="661987" y="33337"/>
                      </a:lnTo>
                      <a:lnTo>
                        <a:pt x="597694" y="73819"/>
                      </a:lnTo>
                      <a:lnTo>
                        <a:pt x="554831" y="128587"/>
                      </a:lnTo>
                      <a:lnTo>
                        <a:pt x="602456" y="169069"/>
                      </a:lnTo>
                      <a:lnTo>
                        <a:pt x="521494" y="161925"/>
                      </a:lnTo>
                      <a:lnTo>
                        <a:pt x="483394" y="1166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9" name="フリーフォーム 1498"/>
                <p:cNvSpPr/>
                <p:nvPr/>
              </p:nvSpPr>
              <p:spPr>
                <a:xfrm>
                  <a:off x="5758324" y="8093061"/>
                  <a:ext cx="139688" cy="147638"/>
                </a:xfrm>
                <a:custGeom>
                  <a:avLst/>
                  <a:gdLst>
                    <a:gd name="connsiteX0" fmla="*/ 0 w 140493"/>
                    <a:gd name="connsiteY0" fmla="*/ 16669 h 147637"/>
                    <a:gd name="connsiteX1" fmla="*/ 28575 w 140493"/>
                    <a:gd name="connsiteY1" fmla="*/ 73819 h 147637"/>
                    <a:gd name="connsiteX2" fmla="*/ 52387 w 140493"/>
                    <a:gd name="connsiteY2" fmla="*/ 147637 h 147637"/>
                    <a:gd name="connsiteX3" fmla="*/ 116681 w 140493"/>
                    <a:gd name="connsiteY3" fmla="*/ 111919 h 147637"/>
                    <a:gd name="connsiteX4" fmla="*/ 140493 w 140493"/>
                    <a:gd name="connsiteY4" fmla="*/ 0 h 147637"/>
                    <a:gd name="connsiteX5" fmla="*/ 64293 w 140493"/>
                    <a:gd name="connsiteY5" fmla="*/ 26194 h 147637"/>
                    <a:gd name="connsiteX6" fmla="*/ 0 w 140493"/>
                    <a:gd name="connsiteY6" fmla="*/ 16669 h 1476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40493" h="147637">
                      <a:moveTo>
                        <a:pt x="0" y="16669"/>
                      </a:moveTo>
                      <a:lnTo>
                        <a:pt x="28575" y="73819"/>
                      </a:lnTo>
                      <a:lnTo>
                        <a:pt x="52387" y="147637"/>
                      </a:lnTo>
                      <a:lnTo>
                        <a:pt x="116681" y="111919"/>
                      </a:lnTo>
                      <a:lnTo>
                        <a:pt x="140493" y="0"/>
                      </a:lnTo>
                      <a:lnTo>
                        <a:pt x="64293" y="26194"/>
                      </a:lnTo>
                      <a:lnTo>
                        <a:pt x="0" y="166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0" name="フリーフォーム 1499"/>
                <p:cNvSpPr/>
                <p:nvPr/>
              </p:nvSpPr>
              <p:spPr>
                <a:xfrm>
                  <a:off x="6521862" y="7826358"/>
                  <a:ext cx="455584" cy="623891"/>
                </a:xfrm>
                <a:custGeom>
                  <a:avLst/>
                  <a:gdLst>
                    <a:gd name="connsiteX0" fmla="*/ 219075 w 454819"/>
                    <a:gd name="connsiteY0" fmla="*/ 0 h 623887"/>
                    <a:gd name="connsiteX1" fmla="*/ 285750 w 454819"/>
                    <a:gd name="connsiteY1" fmla="*/ 78581 h 623887"/>
                    <a:gd name="connsiteX2" fmla="*/ 307181 w 454819"/>
                    <a:gd name="connsiteY2" fmla="*/ 188119 h 623887"/>
                    <a:gd name="connsiteX3" fmla="*/ 230981 w 454819"/>
                    <a:gd name="connsiteY3" fmla="*/ 228600 h 623887"/>
                    <a:gd name="connsiteX4" fmla="*/ 176212 w 454819"/>
                    <a:gd name="connsiteY4" fmla="*/ 397669 h 623887"/>
                    <a:gd name="connsiteX5" fmla="*/ 61912 w 454819"/>
                    <a:gd name="connsiteY5" fmla="*/ 471487 h 623887"/>
                    <a:gd name="connsiteX6" fmla="*/ 0 w 454819"/>
                    <a:gd name="connsiteY6" fmla="*/ 566737 h 623887"/>
                    <a:gd name="connsiteX7" fmla="*/ 33337 w 454819"/>
                    <a:gd name="connsiteY7" fmla="*/ 595312 h 623887"/>
                    <a:gd name="connsiteX8" fmla="*/ 66675 w 454819"/>
                    <a:gd name="connsiteY8" fmla="*/ 595312 h 623887"/>
                    <a:gd name="connsiteX9" fmla="*/ 95250 w 454819"/>
                    <a:gd name="connsiteY9" fmla="*/ 623887 h 623887"/>
                    <a:gd name="connsiteX10" fmla="*/ 173831 w 454819"/>
                    <a:gd name="connsiteY10" fmla="*/ 564356 h 623887"/>
                    <a:gd name="connsiteX11" fmla="*/ 188119 w 454819"/>
                    <a:gd name="connsiteY11" fmla="*/ 464344 h 623887"/>
                    <a:gd name="connsiteX12" fmla="*/ 245269 w 454819"/>
                    <a:gd name="connsiteY12" fmla="*/ 461962 h 623887"/>
                    <a:gd name="connsiteX13" fmla="*/ 238125 w 454819"/>
                    <a:gd name="connsiteY13" fmla="*/ 414337 h 623887"/>
                    <a:gd name="connsiteX14" fmla="*/ 316706 w 454819"/>
                    <a:gd name="connsiteY14" fmla="*/ 330994 h 623887"/>
                    <a:gd name="connsiteX15" fmla="*/ 376237 w 454819"/>
                    <a:gd name="connsiteY15" fmla="*/ 285750 h 623887"/>
                    <a:gd name="connsiteX16" fmla="*/ 388144 w 454819"/>
                    <a:gd name="connsiteY16" fmla="*/ 345281 h 623887"/>
                    <a:gd name="connsiteX17" fmla="*/ 431006 w 454819"/>
                    <a:gd name="connsiteY17" fmla="*/ 200025 h 623887"/>
                    <a:gd name="connsiteX18" fmla="*/ 454819 w 454819"/>
                    <a:gd name="connsiteY18" fmla="*/ 128587 h 623887"/>
                    <a:gd name="connsiteX19" fmla="*/ 423862 w 454819"/>
                    <a:gd name="connsiteY19" fmla="*/ 116681 h 623887"/>
                    <a:gd name="connsiteX20" fmla="*/ 392906 w 454819"/>
                    <a:gd name="connsiteY20" fmla="*/ 147637 h 623887"/>
                    <a:gd name="connsiteX21" fmla="*/ 350044 w 454819"/>
                    <a:gd name="connsiteY21" fmla="*/ 121444 h 623887"/>
                    <a:gd name="connsiteX22" fmla="*/ 333375 w 454819"/>
                    <a:gd name="connsiteY22" fmla="*/ 78581 h 623887"/>
                    <a:gd name="connsiteX23" fmla="*/ 307181 w 454819"/>
                    <a:gd name="connsiteY23" fmla="*/ 104775 h 623887"/>
                    <a:gd name="connsiteX24" fmla="*/ 307181 w 454819"/>
                    <a:gd name="connsiteY24" fmla="*/ 40481 h 623887"/>
                    <a:gd name="connsiteX25" fmla="*/ 219075 w 454819"/>
                    <a:gd name="connsiteY25" fmla="*/ 0 h 6238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454819" h="623887">
                      <a:moveTo>
                        <a:pt x="219075" y="0"/>
                      </a:moveTo>
                      <a:lnTo>
                        <a:pt x="285750" y="78581"/>
                      </a:lnTo>
                      <a:lnTo>
                        <a:pt x="307181" y="188119"/>
                      </a:lnTo>
                      <a:lnTo>
                        <a:pt x="230981" y="228600"/>
                      </a:lnTo>
                      <a:lnTo>
                        <a:pt x="176212" y="397669"/>
                      </a:lnTo>
                      <a:lnTo>
                        <a:pt x="61912" y="471487"/>
                      </a:lnTo>
                      <a:lnTo>
                        <a:pt x="0" y="566737"/>
                      </a:lnTo>
                      <a:lnTo>
                        <a:pt x="33337" y="595312"/>
                      </a:lnTo>
                      <a:lnTo>
                        <a:pt x="66675" y="595312"/>
                      </a:lnTo>
                      <a:lnTo>
                        <a:pt x="95250" y="623887"/>
                      </a:lnTo>
                      <a:lnTo>
                        <a:pt x="173831" y="564356"/>
                      </a:lnTo>
                      <a:lnTo>
                        <a:pt x="188119" y="464344"/>
                      </a:lnTo>
                      <a:lnTo>
                        <a:pt x="245269" y="461962"/>
                      </a:lnTo>
                      <a:lnTo>
                        <a:pt x="238125" y="414337"/>
                      </a:lnTo>
                      <a:lnTo>
                        <a:pt x="316706" y="330994"/>
                      </a:lnTo>
                      <a:lnTo>
                        <a:pt x="376237" y="285750"/>
                      </a:lnTo>
                      <a:lnTo>
                        <a:pt x="388144" y="345281"/>
                      </a:lnTo>
                      <a:lnTo>
                        <a:pt x="431006" y="200025"/>
                      </a:lnTo>
                      <a:lnTo>
                        <a:pt x="454819" y="128587"/>
                      </a:lnTo>
                      <a:lnTo>
                        <a:pt x="423862" y="116681"/>
                      </a:lnTo>
                      <a:lnTo>
                        <a:pt x="392906" y="147637"/>
                      </a:lnTo>
                      <a:lnTo>
                        <a:pt x="350044" y="121444"/>
                      </a:lnTo>
                      <a:lnTo>
                        <a:pt x="333375" y="78581"/>
                      </a:lnTo>
                      <a:lnTo>
                        <a:pt x="307181" y="104775"/>
                      </a:lnTo>
                      <a:lnTo>
                        <a:pt x="307181" y="40481"/>
                      </a:lnTo>
                      <a:lnTo>
                        <a:pt x="2190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</a:t>
                  </a:r>
                </a:p>
              </p:txBody>
            </p:sp>
            <p:sp>
              <p:nvSpPr>
                <p:cNvPr id="1501" name="フリーフォーム 1500"/>
                <p:cNvSpPr/>
                <p:nvPr/>
              </p:nvSpPr>
              <p:spPr>
                <a:xfrm>
                  <a:off x="5683717" y="4100507"/>
                  <a:ext cx="95243" cy="454022"/>
                </a:xfrm>
                <a:custGeom>
                  <a:avLst/>
                  <a:gdLst>
                    <a:gd name="connsiteX0" fmla="*/ 26194 w 95250"/>
                    <a:gd name="connsiteY0" fmla="*/ 0 h 454818"/>
                    <a:gd name="connsiteX1" fmla="*/ 4762 w 95250"/>
                    <a:gd name="connsiteY1" fmla="*/ 135731 h 454818"/>
                    <a:gd name="connsiteX2" fmla="*/ 26194 w 95250"/>
                    <a:gd name="connsiteY2" fmla="*/ 188118 h 454818"/>
                    <a:gd name="connsiteX3" fmla="*/ 0 w 95250"/>
                    <a:gd name="connsiteY3" fmla="*/ 333375 h 454818"/>
                    <a:gd name="connsiteX4" fmla="*/ 2381 w 95250"/>
                    <a:gd name="connsiteY4" fmla="*/ 454818 h 454818"/>
                    <a:gd name="connsiteX5" fmla="*/ 35719 w 95250"/>
                    <a:gd name="connsiteY5" fmla="*/ 442912 h 454818"/>
                    <a:gd name="connsiteX6" fmla="*/ 66675 w 95250"/>
                    <a:gd name="connsiteY6" fmla="*/ 450056 h 454818"/>
                    <a:gd name="connsiteX7" fmla="*/ 26194 w 95250"/>
                    <a:gd name="connsiteY7" fmla="*/ 364331 h 454818"/>
                    <a:gd name="connsiteX8" fmla="*/ 45244 w 95250"/>
                    <a:gd name="connsiteY8" fmla="*/ 288131 h 454818"/>
                    <a:gd name="connsiteX9" fmla="*/ 95250 w 95250"/>
                    <a:gd name="connsiteY9" fmla="*/ 292893 h 454818"/>
                    <a:gd name="connsiteX10" fmla="*/ 59531 w 95250"/>
                    <a:gd name="connsiteY10" fmla="*/ 173831 h 454818"/>
                    <a:gd name="connsiteX11" fmla="*/ 47625 w 95250"/>
                    <a:gd name="connsiteY11" fmla="*/ 107156 h 454818"/>
                    <a:gd name="connsiteX12" fmla="*/ 52387 w 95250"/>
                    <a:gd name="connsiteY12" fmla="*/ 85725 h 454818"/>
                    <a:gd name="connsiteX13" fmla="*/ 26194 w 95250"/>
                    <a:gd name="connsiteY13" fmla="*/ 0 h 4548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95250" h="454818">
                      <a:moveTo>
                        <a:pt x="26194" y="0"/>
                      </a:moveTo>
                      <a:lnTo>
                        <a:pt x="4762" y="135731"/>
                      </a:lnTo>
                      <a:lnTo>
                        <a:pt x="26194" y="188118"/>
                      </a:lnTo>
                      <a:lnTo>
                        <a:pt x="0" y="333375"/>
                      </a:lnTo>
                      <a:cubicBezTo>
                        <a:pt x="794" y="373856"/>
                        <a:pt x="1587" y="414337"/>
                        <a:pt x="2381" y="454818"/>
                      </a:cubicBezTo>
                      <a:lnTo>
                        <a:pt x="35719" y="442912"/>
                      </a:lnTo>
                      <a:lnTo>
                        <a:pt x="66675" y="450056"/>
                      </a:lnTo>
                      <a:lnTo>
                        <a:pt x="26194" y="364331"/>
                      </a:lnTo>
                      <a:lnTo>
                        <a:pt x="45244" y="288131"/>
                      </a:lnTo>
                      <a:lnTo>
                        <a:pt x="95250" y="292893"/>
                      </a:lnTo>
                      <a:lnTo>
                        <a:pt x="59531" y="173831"/>
                      </a:lnTo>
                      <a:lnTo>
                        <a:pt x="47625" y="107156"/>
                      </a:lnTo>
                      <a:lnTo>
                        <a:pt x="52387" y="85725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2" name="フリーフォーム 1501"/>
                <p:cNvSpPr/>
                <p:nvPr/>
              </p:nvSpPr>
              <p:spPr>
                <a:xfrm>
                  <a:off x="5610694" y="4592626"/>
                  <a:ext cx="200013" cy="212725"/>
                </a:xfrm>
                <a:custGeom>
                  <a:avLst/>
                  <a:gdLst>
                    <a:gd name="connsiteX0" fmla="*/ 73819 w 200025"/>
                    <a:gd name="connsiteY0" fmla="*/ 0 h 211932"/>
                    <a:gd name="connsiteX1" fmla="*/ 73819 w 200025"/>
                    <a:gd name="connsiteY1" fmla="*/ 64294 h 211932"/>
                    <a:gd name="connsiteX2" fmla="*/ 59531 w 200025"/>
                    <a:gd name="connsiteY2" fmla="*/ 114300 h 211932"/>
                    <a:gd name="connsiteX3" fmla="*/ 26194 w 200025"/>
                    <a:gd name="connsiteY3" fmla="*/ 111919 h 211932"/>
                    <a:gd name="connsiteX4" fmla="*/ 0 w 200025"/>
                    <a:gd name="connsiteY4" fmla="*/ 152400 h 211932"/>
                    <a:gd name="connsiteX5" fmla="*/ 16669 w 200025"/>
                    <a:gd name="connsiteY5" fmla="*/ 211932 h 211932"/>
                    <a:gd name="connsiteX6" fmla="*/ 52388 w 200025"/>
                    <a:gd name="connsiteY6" fmla="*/ 183357 h 211932"/>
                    <a:gd name="connsiteX7" fmla="*/ 33338 w 200025"/>
                    <a:gd name="connsiteY7" fmla="*/ 154782 h 211932"/>
                    <a:gd name="connsiteX8" fmla="*/ 73819 w 200025"/>
                    <a:gd name="connsiteY8" fmla="*/ 152400 h 211932"/>
                    <a:gd name="connsiteX9" fmla="*/ 128588 w 200025"/>
                    <a:gd name="connsiteY9" fmla="*/ 185738 h 211932"/>
                    <a:gd name="connsiteX10" fmla="*/ 145256 w 200025"/>
                    <a:gd name="connsiteY10" fmla="*/ 140494 h 211932"/>
                    <a:gd name="connsiteX11" fmla="*/ 200025 w 200025"/>
                    <a:gd name="connsiteY11" fmla="*/ 116682 h 211932"/>
                    <a:gd name="connsiteX12" fmla="*/ 192881 w 200025"/>
                    <a:gd name="connsiteY12" fmla="*/ 90488 h 211932"/>
                    <a:gd name="connsiteX13" fmla="*/ 142875 w 200025"/>
                    <a:gd name="connsiteY13" fmla="*/ 59532 h 211932"/>
                    <a:gd name="connsiteX14" fmla="*/ 73819 w 200025"/>
                    <a:gd name="connsiteY14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0025" h="211932">
                      <a:moveTo>
                        <a:pt x="73819" y="0"/>
                      </a:moveTo>
                      <a:lnTo>
                        <a:pt x="73819" y="64294"/>
                      </a:lnTo>
                      <a:lnTo>
                        <a:pt x="59531" y="114300"/>
                      </a:lnTo>
                      <a:lnTo>
                        <a:pt x="26194" y="111919"/>
                      </a:lnTo>
                      <a:lnTo>
                        <a:pt x="0" y="152400"/>
                      </a:lnTo>
                      <a:lnTo>
                        <a:pt x="16669" y="211932"/>
                      </a:lnTo>
                      <a:lnTo>
                        <a:pt x="52388" y="183357"/>
                      </a:lnTo>
                      <a:lnTo>
                        <a:pt x="33338" y="154782"/>
                      </a:lnTo>
                      <a:lnTo>
                        <a:pt x="73819" y="152400"/>
                      </a:lnTo>
                      <a:lnTo>
                        <a:pt x="128588" y="185738"/>
                      </a:lnTo>
                      <a:lnTo>
                        <a:pt x="145256" y="140494"/>
                      </a:lnTo>
                      <a:lnTo>
                        <a:pt x="200025" y="116682"/>
                      </a:lnTo>
                      <a:lnTo>
                        <a:pt x="192881" y="90488"/>
                      </a:lnTo>
                      <a:lnTo>
                        <a:pt x="142875" y="59532"/>
                      </a:lnTo>
                      <a:lnTo>
                        <a:pt x="738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3" name="フリーフォーム 1502"/>
                <p:cNvSpPr/>
                <p:nvPr/>
              </p:nvSpPr>
              <p:spPr>
                <a:xfrm>
                  <a:off x="5331307" y="4835515"/>
                  <a:ext cx="360341" cy="323849"/>
                </a:xfrm>
                <a:custGeom>
                  <a:avLst/>
                  <a:gdLst>
                    <a:gd name="connsiteX0" fmla="*/ 307181 w 359569"/>
                    <a:gd name="connsiteY0" fmla="*/ 0 h 323850"/>
                    <a:gd name="connsiteX1" fmla="*/ 266700 w 359569"/>
                    <a:gd name="connsiteY1" fmla="*/ 130969 h 323850"/>
                    <a:gd name="connsiteX2" fmla="*/ 238125 w 359569"/>
                    <a:gd name="connsiteY2" fmla="*/ 161925 h 323850"/>
                    <a:gd name="connsiteX3" fmla="*/ 183356 w 359569"/>
                    <a:gd name="connsiteY3" fmla="*/ 178594 h 323850"/>
                    <a:gd name="connsiteX4" fmla="*/ 147637 w 359569"/>
                    <a:gd name="connsiteY4" fmla="*/ 238125 h 323850"/>
                    <a:gd name="connsiteX5" fmla="*/ 54769 w 359569"/>
                    <a:gd name="connsiteY5" fmla="*/ 233362 h 323850"/>
                    <a:gd name="connsiteX6" fmla="*/ 0 w 359569"/>
                    <a:gd name="connsiteY6" fmla="*/ 285750 h 323850"/>
                    <a:gd name="connsiteX7" fmla="*/ 42862 w 359569"/>
                    <a:gd name="connsiteY7" fmla="*/ 297656 h 323850"/>
                    <a:gd name="connsiteX8" fmla="*/ 109537 w 359569"/>
                    <a:gd name="connsiteY8" fmla="*/ 269081 h 323850"/>
                    <a:gd name="connsiteX9" fmla="*/ 154781 w 359569"/>
                    <a:gd name="connsiteY9" fmla="*/ 285750 h 323850"/>
                    <a:gd name="connsiteX10" fmla="*/ 154781 w 359569"/>
                    <a:gd name="connsiteY10" fmla="*/ 323850 h 323850"/>
                    <a:gd name="connsiteX11" fmla="*/ 190500 w 359569"/>
                    <a:gd name="connsiteY11" fmla="*/ 273844 h 323850"/>
                    <a:gd name="connsiteX12" fmla="*/ 226219 w 359569"/>
                    <a:gd name="connsiteY12" fmla="*/ 280987 h 323850"/>
                    <a:gd name="connsiteX13" fmla="*/ 269081 w 359569"/>
                    <a:gd name="connsiteY13" fmla="*/ 259556 h 323850"/>
                    <a:gd name="connsiteX14" fmla="*/ 304800 w 359569"/>
                    <a:gd name="connsiteY14" fmla="*/ 271462 h 323850"/>
                    <a:gd name="connsiteX15" fmla="*/ 326231 w 359569"/>
                    <a:gd name="connsiteY15" fmla="*/ 219075 h 323850"/>
                    <a:gd name="connsiteX16" fmla="*/ 319087 w 359569"/>
                    <a:gd name="connsiteY16" fmla="*/ 183356 h 323850"/>
                    <a:gd name="connsiteX17" fmla="*/ 350044 w 359569"/>
                    <a:gd name="connsiteY17" fmla="*/ 123825 h 323850"/>
                    <a:gd name="connsiteX18" fmla="*/ 359569 w 359569"/>
                    <a:gd name="connsiteY18" fmla="*/ 57150 h 323850"/>
                    <a:gd name="connsiteX19" fmla="*/ 359569 w 359569"/>
                    <a:gd name="connsiteY19" fmla="*/ 2381 h 323850"/>
                    <a:gd name="connsiteX20" fmla="*/ 307181 w 359569"/>
                    <a:gd name="connsiteY20" fmla="*/ 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59569" h="323850">
                      <a:moveTo>
                        <a:pt x="307181" y="0"/>
                      </a:moveTo>
                      <a:lnTo>
                        <a:pt x="266700" y="130969"/>
                      </a:lnTo>
                      <a:lnTo>
                        <a:pt x="238125" y="161925"/>
                      </a:lnTo>
                      <a:lnTo>
                        <a:pt x="183356" y="178594"/>
                      </a:lnTo>
                      <a:lnTo>
                        <a:pt x="147637" y="238125"/>
                      </a:lnTo>
                      <a:lnTo>
                        <a:pt x="54769" y="233362"/>
                      </a:lnTo>
                      <a:lnTo>
                        <a:pt x="0" y="285750"/>
                      </a:lnTo>
                      <a:lnTo>
                        <a:pt x="42862" y="297656"/>
                      </a:lnTo>
                      <a:lnTo>
                        <a:pt x="109537" y="269081"/>
                      </a:lnTo>
                      <a:lnTo>
                        <a:pt x="154781" y="285750"/>
                      </a:lnTo>
                      <a:lnTo>
                        <a:pt x="154781" y="323850"/>
                      </a:lnTo>
                      <a:lnTo>
                        <a:pt x="190500" y="273844"/>
                      </a:lnTo>
                      <a:lnTo>
                        <a:pt x="226219" y="280987"/>
                      </a:lnTo>
                      <a:lnTo>
                        <a:pt x="269081" y="259556"/>
                      </a:lnTo>
                      <a:lnTo>
                        <a:pt x="304800" y="271462"/>
                      </a:lnTo>
                      <a:lnTo>
                        <a:pt x="326231" y="219075"/>
                      </a:lnTo>
                      <a:lnTo>
                        <a:pt x="319087" y="183356"/>
                      </a:lnTo>
                      <a:lnTo>
                        <a:pt x="350044" y="123825"/>
                      </a:lnTo>
                      <a:lnTo>
                        <a:pt x="359569" y="57150"/>
                      </a:lnTo>
                      <a:lnTo>
                        <a:pt x="359569" y="2381"/>
                      </a:lnTo>
                      <a:lnTo>
                        <a:pt x="3071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4" name="フリーフォーム 1503"/>
                <p:cNvSpPr/>
                <p:nvPr/>
              </p:nvSpPr>
              <p:spPr>
                <a:xfrm>
                  <a:off x="5367821" y="5133966"/>
                  <a:ext cx="68256" cy="71436"/>
                </a:xfrm>
                <a:custGeom>
                  <a:avLst/>
                  <a:gdLst>
                    <a:gd name="connsiteX0" fmla="*/ 7143 w 69056"/>
                    <a:gd name="connsiteY0" fmla="*/ 71438 h 71438"/>
                    <a:gd name="connsiteX1" fmla="*/ 0 w 69056"/>
                    <a:gd name="connsiteY1" fmla="*/ 21431 h 71438"/>
                    <a:gd name="connsiteX2" fmla="*/ 61912 w 69056"/>
                    <a:gd name="connsiteY2" fmla="*/ 0 h 71438"/>
                    <a:gd name="connsiteX3" fmla="*/ 69056 w 69056"/>
                    <a:gd name="connsiteY3" fmla="*/ 30956 h 71438"/>
                    <a:gd name="connsiteX4" fmla="*/ 7143 w 69056"/>
                    <a:gd name="connsiteY4" fmla="*/ 71438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056" h="71438">
                      <a:moveTo>
                        <a:pt x="7143" y="71438"/>
                      </a:moveTo>
                      <a:lnTo>
                        <a:pt x="0" y="21431"/>
                      </a:lnTo>
                      <a:lnTo>
                        <a:pt x="61912" y="0"/>
                      </a:lnTo>
                      <a:lnTo>
                        <a:pt x="69056" y="30956"/>
                      </a:lnTo>
                      <a:lnTo>
                        <a:pt x="7143" y="714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5" name="フリーフォーム 1504"/>
                <p:cNvSpPr/>
                <p:nvPr/>
              </p:nvSpPr>
              <p:spPr>
                <a:xfrm>
                  <a:off x="5291623" y="5149840"/>
                  <a:ext cx="49207" cy="122240"/>
                </a:xfrm>
                <a:custGeom>
                  <a:avLst/>
                  <a:gdLst>
                    <a:gd name="connsiteX0" fmla="*/ 2381 w 50006"/>
                    <a:gd name="connsiteY0" fmla="*/ 0 h 121444"/>
                    <a:gd name="connsiteX1" fmla="*/ 50006 w 50006"/>
                    <a:gd name="connsiteY1" fmla="*/ 40481 h 121444"/>
                    <a:gd name="connsiteX2" fmla="*/ 30956 w 50006"/>
                    <a:gd name="connsiteY2" fmla="*/ 121444 h 121444"/>
                    <a:gd name="connsiteX3" fmla="*/ 0 w 50006"/>
                    <a:gd name="connsiteY3" fmla="*/ 114300 h 121444"/>
                    <a:gd name="connsiteX4" fmla="*/ 2381 w 50006"/>
                    <a:gd name="connsiteY4" fmla="*/ 0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0006" h="121444">
                      <a:moveTo>
                        <a:pt x="2381" y="0"/>
                      </a:moveTo>
                      <a:lnTo>
                        <a:pt x="50006" y="40481"/>
                      </a:lnTo>
                      <a:lnTo>
                        <a:pt x="30956" y="121444"/>
                      </a:lnTo>
                      <a:lnTo>
                        <a:pt x="0" y="114300"/>
                      </a:lnTo>
                      <a:cubicBezTo>
                        <a:pt x="794" y="76200"/>
                        <a:pt x="1587" y="38100"/>
                        <a:pt x="2381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6" name="フリーフォーム 1505"/>
                <p:cNvSpPr/>
                <p:nvPr/>
              </p:nvSpPr>
              <p:spPr>
                <a:xfrm>
                  <a:off x="5143998" y="4943465"/>
                  <a:ext cx="119053" cy="177802"/>
                </a:xfrm>
                <a:custGeom>
                  <a:avLst/>
                  <a:gdLst>
                    <a:gd name="connsiteX0" fmla="*/ 64294 w 119063"/>
                    <a:gd name="connsiteY0" fmla="*/ 0 h 178594"/>
                    <a:gd name="connsiteX1" fmla="*/ 4763 w 119063"/>
                    <a:gd name="connsiteY1" fmla="*/ 64294 h 178594"/>
                    <a:gd name="connsiteX2" fmla="*/ 0 w 119063"/>
                    <a:gd name="connsiteY2" fmla="*/ 154781 h 178594"/>
                    <a:gd name="connsiteX3" fmla="*/ 38100 w 119063"/>
                    <a:gd name="connsiteY3" fmla="*/ 178594 h 178594"/>
                    <a:gd name="connsiteX4" fmla="*/ 119063 w 119063"/>
                    <a:gd name="connsiteY4" fmla="*/ 119063 h 178594"/>
                    <a:gd name="connsiteX5" fmla="*/ 111919 w 119063"/>
                    <a:gd name="connsiteY5" fmla="*/ 16669 h 178594"/>
                    <a:gd name="connsiteX6" fmla="*/ 64294 w 119063"/>
                    <a:gd name="connsiteY6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9063" h="178594">
                      <a:moveTo>
                        <a:pt x="64294" y="0"/>
                      </a:moveTo>
                      <a:lnTo>
                        <a:pt x="4763" y="64294"/>
                      </a:lnTo>
                      <a:lnTo>
                        <a:pt x="0" y="154781"/>
                      </a:lnTo>
                      <a:lnTo>
                        <a:pt x="38100" y="178594"/>
                      </a:lnTo>
                      <a:lnTo>
                        <a:pt x="119063" y="119063"/>
                      </a:lnTo>
                      <a:lnTo>
                        <a:pt x="111919" y="16669"/>
                      </a:lnTo>
                      <a:lnTo>
                        <a:pt x="642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7" name="フリーフォーム 1506"/>
                <p:cNvSpPr/>
                <p:nvPr/>
              </p:nvSpPr>
              <p:spPr>
                <a:xfrm>
                  <a:off x="5097962" y="4725974"/>
                  <a:ext cx="207950" cy="280986"/>
                </a:xfrm>
                <a:custGeom>
                  <a:avLst/>
                  <a:gdLst>
                    <a:gd name="connsiteX0" fmla="*/ 119063 w 207169"/>
                    <a:gd name="connsiteY0" fmla="*/ 214313 h 280988"/>
                    <a:gd name="connsiteX1" fmla="*/ 88107 w 207169"/>
                    <a:gd name="connsiteY1" fmla="*/ 166688 h 280988"/>
                    <a:gd name="connsiteX2" fmla="*/ 161925 w 207169"/>
                    <a:gd name="connsiteY2" fmla="*/ 121444 h 280988"/>
                    <a:gd name="connsiteX3" fmla="*/ 207169 w 207169"/>
                    <a:gd name="connsiteY3" fmla="*/ 0 h 280988"/>
                    <a:gd name="connsiteX4" fmla="*/ 130969 w 207169"/>
                    <a:gd name="connsiteY4" fmla="*/ 38100 h 280988"/>
                    <a:gd name="connsiteX5" fmla="*/ 119063 w 207169"/>
                    <a:gd name="connsiteY5" fmla="*/ 73819 h 280988"/>
                    <a:gd name="connsiteX6" fmla="*/ 64294 w 207169"/>
                    <a:gd name="connsiteY6" fmla="*/ 69057 h 280988"/>
                    <a:gd name="connsiteX7" fmla="*/ 0 w 207169"/>
                    <a:gd name="connsiteY7" fmla="*/ 152400 h 280988"/>
                    <a:gd name="connsiteX8" fmla="*/ 45244 w 207169"/>
                    <a:gd name="connsiteY8" fmla="*/ 164307 h 280988"/>
                    <a:gd name="connsiteX9" fmla="*/ 23813 w 207169"/>
                    <a:gd name="connsiteY9" fmla="*/ 223838 h 280988"/>
                    <a:gd name="connsiteX10" fmla="*/ 52388 w 207169"/>
                    <a:gd name="connsiteY10" fmla="*/ 280988 h 280988"/>
                    <a:gd name="connsiteX11" fmla="*/ 119063 w 207169"/>
                    <a:gd name="connsiteY11" fmla="*/ 214313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07169" h="280988">
                      <a:moveTo>
                        <a:pt x="119063" y="214313"/>
                      </a:moveTo>
                      <a:lnTo>
                        <a:pt x="88107" y="166688"/>
                      </a:lnTo>
                      <a:lnTo>
                        <a:pt x="161925" y="121444"/>
                      </a:lnTo>
                      <a:lnTo>
                        <a:pt x="207169" y="0"/>
                      </a:lnTo>
                      <a:lnTo>
                        <a:pt x="130969" y="38100"/>
                      </a:lnTo>
                      <a:lnTo>
                        <a:pt x="119063" y="73819"/>
                      </a:lnTo>
                      <a:lnTo>
                        <a:pt x="64294" y="69057"/>
                      </a:lnTo>
                      <a:lnTo>
                        <a:pt x="0" y="152400"/>
                      </a:lnTo>
                      <a:lnTo>
                        <a:pt x="45244" y="164307"/>
                      </a:lnTo>
                      <a:lnTo>
                        <a:pt x="23813" y="223838"/>
                      </a:lnTo>
                      <a:lnTo>
                        <a:pt x="52388" y="280988"/>
                      </a:lnTo>
                      <a:lnTo>
                        <a:pt x="119063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8" name="フリーフォーム 1507"/>
                <p:cNvSpPr/>
                <p:nvPr/>
              </p:nvSpPr>
              <p:spPr>
                <a:xfrm>
                  <a:off x="2348580" y="6915131"/>
                  <a:ext cx="249219" cy="530224"/>
                </a:xfrm>
                <a:custGeom>
                  <a:avLst/>
                  <a:gdLst>
                    <a:gd name="connsiteX0" fmla="*/ 204787 w 250031"/>
                    <a:gd name="connsiteY0" fmla="*/ 0 h 531019"/>
                    <a:gd name="connsiteX1" fmla="*/ 152400 w 250031"/>
                    <a:gd name="connsiteY1" fmla="*/ 95250 h 531019"/>
                    <a:gd name="connsiteX2" fmla="*/ 23812 w 250031"/>
                    <a:gd name="connsiteY2" fmla="*/ 169069 h 531019"/>
                    <a:gd name="connsiteX3" fmla="*/ 11906 w 250031"/>
                    <a:gd name="connsiteY3" fmla="*/ 219075 h 531019"/>
                    <a:gd name="connsiteX4" fmla="*/ 28575 w 250031"/>
                    <a:gd name="connsiteY4" fmla="*/ 330994 h 531019"/>
                    <a:gd name="connsiteX5" fmla="*/ 0 w 250031"/>
                    <a:gd name="connsiteY5" fmla="*/ 392906 h 531019"/>
                    <a:gd name="connsiteX6" fmla="*/ 16668 w 250031"/>
                    <a:gd name="connsiteY6" fmla="*/ 531019 h 531019"/>
                    <a:gd name="connsiteX7" fmla="*/ 123825 w 250031"/>
                    <a:gd name="connsiteY7" fmla="*/ 502444 h 531019"/>
                    <a:gd name="connsiteX8" fmla="*/ 202406 w 250031"/>
                    <a:gd name="connsiteY8" fmla="*/ 188119 h 531019"/>
                    <a:gd name="connsiteX9" fmla="*/ 250031 w 250031"/>
                    <a:gd name="connsiteY9" fmla="*/ 100013 h 531019"/>
                    <a:gd name="connsiteX10" fmla="*/ 250031 w 250031"/>
                    <a:gd name="connsiteY10" fmla="*/ 23813 h 531019"/>
                    <a:gd name="connsiteX11" fmla="*/ 204787 w 250031"/>
                    <a:gd name="connsiteY11" fmla="*/ 0 h 5310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50031" h="531019">
                      <a:moveTo>
                        <a:pt x="204787" y="0"/>
                      </a:moveTo>
                      <a:lnTo>
                        <a:pt x="152400" y="95250"/>
                      </a:lnTo>
                      <a:lnTo>
                        <a:pt x="23812" y="169069"/>
                      </a:lnTo>
                      <a:lnTo>
                        <a:pt x="11906" y="219075"/>
                      </a:lnTo>
                      <a:lnTo>
                        <a:pt x="28575" y="330994"/>
                      </a:lnTo>
                      <a:lnTo>
                        <a:pt x="0" y="392906"/>
                      </a:lnTo>
                      <a:lnTo>
                        <a:pt x="16668" y="531019"/>
                      </a:lnTo>
                      <a:lnTo>
                        <a:pt x="123825" y="502444"/>
                      </a:lnTo>
                      <a:lnTo>
                        <a:pt x="202406" y="188119"/>
                      </a:lnTo>
                      <a:lnTo>
                        <a:pt x="250031" y="100013"/>
                      </a:lnTo>
                      <a:lnTo>
                        <a:pt x="250031" y="23813"/>
                      </a:lnTo>
                      <a:lnTo>
                        <a:pt x="2047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09" name="フリーフォーム 1508"/>
                <p:cNvSpPr/>
                <p:nvPr/>
              </p:nvSpPr>
              <p:spPr>
                <a:xfrm>
                  <a:off x="12236511" y="3176582"/>
                  <a:ext cx="376215" cy="266696"/>
                </a:xfrm>
                <a:custGeom>
                  <a:avLst/>
                  <a:gdLst>
                    <a:gd name="connsiteX0" fmla="*/ 269081 w 376237"/>
                    <a:gd name="connsiteY0" fmla="*/ 0 h 266700"/>
                    <a:gd name="connsiteX1" fmla="*/ 230981 w 376237"/>
                    <a:gd name="connsiteY1" fmla="*/ 33337 h 266700"/>
                    <a:gd name="connsiteX2" fmla="*/ 126206 w 376237"/>
                    <a:gd name="connsiteY2" fmla="*/ 35718 h 266700"/>
                    <a:gd name="connsiteX3" fmla="*/ 119062 w 376237"/>
                    <a:gd name="connsiteY3" fmla="*/ 69056 h 266700"/>
                    <a:gd name="connsiteX4" fmla="*/ 52387 w 376237"/>
                    <a:gd name="connsiteY4" fmla="*/ 4762 h 266700"/>
                    <a:gd name="connsiteX5" fmla="*/ 0 w 376237"/>
                    <a:gd name="connsiteY5" fmla="*/ 69056 h 266700"/>
                    <a:gd name="connsiteX6" fmla="*/ 69056 w 376237"/>
                    <a:gd name="connsiteY6" fmla="*/ 85725 h 266700"/>
                    <a:gd name="connsiteX7" fmla="*/ 38100 w 376237"/>
                    <a:gd name="connsiteY7" fmla="*/ 145256 h 266700"/>
                    <a:gd name="connsiteX8" fmla="*/ 73819 w 376237"/>
                    <a:gd name="connsiteY8" fmla="*/ 264318 h 266700"/>
                    <a:gd name="connsiteX9" fmla="*/ 138112 w 376237"/>
                    <a:gd name="connsiteY9" fmla="*/ 235743 h 266700"/>
                    <a:gd name="connsiteX10" fmla="*/ 207169 w 376237"/>
                    <a:gd name="connsiteY10" fmla="*/ 266700 h 266700"/>
                    <a:gd name="connsiteX11" fmla="*/ 261937 w 376237"/>
                    <a:gd name="connsiteY11" fmla="*/ 240506 h 266700"/>
                    <a:gd name="connsiteX12" fmla="*/ 309562 w 376237"/>
                    <a:gd name="connsiteY12" fmla="*/ 250031 h 266700"/>
                    <a:gd name="connsiteX13" fmla="*/ 359569 w 376237"/>
                    <a:gd name="connsiteY13" fmla="*/ 214312 h 266700"/>
                    <a:gd name="connsiteX14" fmla="*/ 342900 w 376237"/>
                    <a:gd name="connsiteY14" fmla="*/ 159543 h 266700"/>
                    <a:gd name="connsiteX15" fmla="*/ 376237 w 376237"/>
                    <a:gd name="connsiteY15" fmla="*/ 85725 h 266700"/>
                    <a:gd name="connsiteX16" fmla="*/ 269081 w 376237"/>
                    <a:gd name="connsiteY16" fmla="*/ 0 h 266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76237" h="266700">
                      <a:moveTo>
                        <a:pt x="269081" y="0"/>
                      </a:moveTo>
                      <a:lnTo>
                        <a:pt x="230981" y="33337"/>
                      </a:lnTo>
                      <a:lnTo>
                        <a:pt x="126206" y="35718"/>
                      </a:lnTo>
                      <a:lnTo>
                        <a:pt x="119062" y="69056"/>
                      </a:lnTo>
                      <a:lnTo>
                        <a:pt x="52387" y="4762"/>
                      </a:lnTo>
                      <a:lnTo>
                        <a:pt x="0" y="69056"/>
                      </a:lnTo>
                      <a:lnTo>
                        <a:pt x="69056" y="85725"/>
                      </a:lnTo>
                      <a:lnTo>
                        <a:pt x="38100" y="145256"/>
                      </a:lnTo>
                      <a:lnTo>
                        <a:pt x="73819" y="264318"/>
                      </a:lnTo>
                      <a:lnTo>
                        <a:pt x="138112" y="235743"/>
                      </a:lnTo>
                      <a:lnTo>
                        <a:pt x="207169" y="266700"/>
                      </a:lnTo>
                      <a:lnTo>
                        <a:pt x="261937" y="240506"/>
                      </a:lnTo>
                      <a:lnTo>
                        <a:pt x="309562" y="250031"/>
                      </a:lnTo>
                      <a:lnTo>
                        <a:pt x="359569" y="214312"/>
                      </a:lnTo>
                      <a:lnTo>
                        <a:pt x="342900" y="159543"/>
                      </a:lnTo>
                      <a:lnTo>
                        <a:pt x="376237" y="85725"/>
                      </a:lnTo>
                      <a:lnTo>
                        <a:pt x="2690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0" name="フリーフォーム 1509"/>
                <p:cNvSpPr/>
                <p:nvPr/>
              </p:nvSpPr>
              <p:spPr>
                <a:xfrm>
                  <a:off x="10611008" y="433386"/>
                  <a:ext cx="2081087" cy="3305167"/>
                </a:xfrm>
                <a:custGeom>
                  <a:avLst/>
                  <a:gdLst>
                    <a:gd name="connsiteX0" fmla="*/ 309563 w 2081213"/>
                    <a:gd name="connsiteY0" fmla="*/ 681037 h 3305175"/>
                    <a:gd name="connsiteX1" fmla="*/ 161925 w 2081213"/>
                    <a:gd name="connsiteY1" fmla="*/ 857250 h 3305175"/>
                    <a:gd name="connsiteX2" fmla="*/ 176213 w 2081213"/>
                    <a:gd name="connsiteY2" fmla="*/ 928687 h 3305175"/>
                    <a:gd name="connsiteX3" fmla="*/ 233363 w 2081213"/>
                    <a:gd name="connsiteY3" fmla="*/ 933450 h 3305175"/>
                    <a:gd name="connsiteX4" fmla="*/ 271463 w 2081213"/>
                    <a:gd name="connsiteY4" fmla="*/ 1014412 h 3305175"/>
                    <a:gd name="connsiteX5" fmla="*/ 214313 w 2081213"/>
                    <a:gd name="connsiteY5" fmla="*/ 1114425 h 3305175"/>
                    <a:gd name="connsiteX6" fmla="*/ 171450 w 2081213"/>
                    <a:gd name="connsiteY6" fmla="*/ 1109662 h 3305175"/>
                    <a:gd name="connsiteX7" fmla="*/ 0 w 2081213"/>
                    <a:gd name="connsiteY7" fmla="*/ 1223962 h 3305175"/>
                    <a:gd name="connsiteX8" fmla="*/ 14288 w 2081213"/>
                    <a:gd name="connsiteY8" fmla="*/ 1295400 h 3305175"/>
                    <a:gd name="connsiteX9" fmla="*/ 119063 w 2081213"/>
                    <a:gd name="connsiteY9" fmla="*/ 1338262 h 3305175"/>
                    <a:gd name="connsiteX10" fmla="*/ 47625 w 2081213"/>
                    <a:gd name="connsiteY10" fmla="*/ 1385887 h 3305175"/>
                    <a:gd name="connsiteX11" fmla="*/ 76200 w 2081213"/>
                    <a:gd name="connsiteY11" fmla="*/ 1509712 h 3305175"/>
                    <a:gd name="connsiteX12" fmla="*/ 157163 w 2081213"/>
                    <a:gd name="connsiteY12" fmla="*/ 1543050 h 3305175"/>
                    <a:gd name="connsiteX13" fmla="*/ 114300 w 2081213"/>
                    <a:gd name="connsiteY13" fmla="*/ 1604962 h 3305175"/>
                    <a:gd name="connsiteX14" fmla="*/ 238125 w 2081213"/>
                    <a:gd name="connsiteY14" fmla="*/ 1671637 h 3305175"/>
                    <a:gd name="connsiteX15" fmla="*/ 381000 w 2081213"/>
                    <a:gd name="connsiteY15" fmla="*/ 1609725 h 3305175"/>
                    <a:gd name="connsiteX16" fmla="*/ 471488 w 2081213"/>
                    <a:gd name="connsiteY16" fmla="*/ 1719262 h 3305175"/>
                    <a:gd name="connsiteX17" fmla="*/ 514350 w 2081213"/>
                    <a:gd name="connsiteY17" fmla="*/ 1833562 h 3305175"/>
                    <a:gd name="connsiteX18" fmla="*/ 595313 w 2081213"/>
                    <a:gd name="connsiteY18" fmla="*/ 2062162 h 3305175"/>
                    <a:gd name="connsiteX19" fmla="*/ 566738 w 2081213"/>
                    <a:gd name="connsiteY19" fmla="*/ 2233612 h 3305175"/>
                    <a:gd name="connsiteX20" fmla="*/ 609600 w 2081213"/>
                    <a:gd name="connsiteY20" fmla="*/ 2257425 h 3305175"/>
                    <a:gd name="connsiteX21" fmla="*/ 661988 w 2081213"/>
                    <a:gd name="connsiteY21" fmla="*/ 2200275 h 3305175"/>
                    <a:gd name="connsiteX22" fmla="*/ 738188 w 2081213"/>
                    <a:gd name="connsiteY22" fmla="*/ 2286000 h 3305175"/>
                    <a:gd name="connsiteX23" fmla="*/ 752475 w 2081213"/>
                    <a:gd name="connsiteY23" fmla="*/ 2376487 h 3305175"/>
                    <a:gd name="connsiteX24" fmla="*/ 652463 w 2081213"/>
                    <a:gd name="connsiteY24" fmla="*/ 2290762 h 3305175"/>
                    <a:gd name="connsiteX25" fmla="*/ 609600 w 2081213"/>
                    <a:gd name="connsiteY25" fmla="*/ 2309812 h 3305175"/>
                    <a:gd name="connsiteX26" fmla="*/ 657225 w 2081213"/>
                    <a:gd name="connsiteY26" fmla="*/ 2366962 h 3305175"/>
                    <a:gd name="connsiteX27" fmla="*/ 738188 w 2081213"/>
                    <a:gd name="connsiteY27" fmla="*/ 2414587 h 3305175"/>
                    <a:gd name="connsiteX28" fmla="*/ 723900 w 2081213"/>
                    <a:gd name="connsiteY28" fmla="*/ 2543175 h 3305175"/>
                    <a:gd name="connsiteX29" fmla="*/ 671513 w 2081213"/>
                    <a:gd name="connsiteY29" fmla="*/ 2576512 h 3305175"/>
                    <a:gd name="connsiteX30" fmla="*/ 647700 w 2081213"/>
                    <a:gd name="connsiteY30" fmla="*/ 2695575 h 3305175"/>
                    <a:gd name="connsiteX31" fmla="*/ 723900 w 2081213"/>
                    <a:gd name="connsiteY31" fmla="*/ 2924175 h 3305175"/>
                    <a:gd name="connsiteX32" fmla="*/ 738188 w 2081213"/>
                    <a:gd name="connsiteY32" fmla="*/ 3048000 h 3305175"/>
                    <a:gd name="connsiteX33" fmla="*/ 842963 w 2081213"/>
                    <a:gd name="connsiteY33" fmla="*/ 3228975 h 3305175"/>
                    <a:gd name="connsiteX34" fmla="*/ 881063 w 2081213"/>
                    <a:gd name="connsiteY34" fmla="*/ 3205162 h 3305175"/>
                    <a:gd name="connsiteX35" fmla="*/ 962025 w 2081213"/>
                    <a:gd name="connsiteY35" fmla="*/ 3305175 h 3305175"/>
                    <a:gd name="connsiteX36" fmla="*/ 1028700 w 2081213"/>
                    <a:gd name="connsiteY36" fmla="*/ 3124200 h 3305175"/>
                    <a:gd name="connsiteX37" fmla="*/ 1028700 w 2081213"/>
                    <a:gd name="connsiteY37" fmla="*/ 3057525 h 3305175"/>
                    <a:gd name="connsiteX38" fmla="*/ 1090613 w 2081213"/>
                    <a:gd name="connsiteY38" fmla="*/ 2957512 h 3305175"/>
                    <a:gd name="connsiteX39" fmla="*/ 1071563 w 2081213"/>
                    <a:gd name="connsiteY39" fmla="*/ 2876550 h 3305175"/>
                    <a:gd name="connsiteX40" fmla="*/ 1138238 w 2081213"/>
                    <a:gd name="connsiteY40" fmla="*/ 2800350 h 3305175"/>
                    <a:gd name="connsiteX41" fmla="*/ 1200150 w 2081213"/>
                    <a:gd name="connsiteY41" fmla="*/ 2805112 h 3305175"/>
                    <a:gd name="connsiteX42" fmla="*/ 1319213 w 2081213"/>
                    <a:gd name="connsiteY42" fmla="*/ 2686050 h 3305175"/>
                    <a:gd name="connsiteX43" fmla="*/ 1357313 w 2081213"/>
                    <a:gd name="connsiteY43" fmla="*/ 2605087 h 3305175"/>
                    <a:gd name="connsiteX44" fmla="*/ 1576388 w 2081213"/>
                    <a:gd name="connsiteY44" fmla="*/ 2538412 h 3305175"/>
                    <a:gd name="connsiteX45" fmla="*/ 1700213 w 2081213"/>
                    <a:gd name="connsiteY45" fmla="*/ 2400300 h 3305175"/>
                    <a:gd name="connsiteX46" fmla="*/ 1595438 w 2081213"/>
                    <a:gd name="connsiteY46" fmla="*/ 2352675 h 3305175"/>
                    <a:gd name="connsiteX47" fmla="*/ 1476375 w 2081213"/>
                    <a:gd name="connsiteY47" fmla="*/ 2381250 h 3305175"/>
                    <a:gd name="connsiteX48" fmla="*/ 1585913 w 2081213"/>
                    <a:gd name="connsiteY48" fmla="*/ 2309812 h 3305175"/>
                    <a:gd name="connsiteX49" fmla="*/ 1595438 w 2081213"/>
                    <a:gd name="connsiteY49" fmla="*/ 2243137 h 3305175"/>
                    <a:gd name="connsiteX50" fmla="*/ 1681163 w 2081213"/>
                    <a:gd name="connsiteY50" fmla="*/ 2343150 h 3305175"/>
                    <a:gd name="connsiteX51" fmla="*/ 1724025 w 2081213"/>
                    <a:gd name="connsiteY51" fmla="*/ 2343150 h 3305175"/>
                    <a:gd name="connsiteX52" fmla="*/ 1733550 w 2081213"/>
                    <a:gd name="connsiteY52" fmla="*/ 2209800 h 3305175"/>
                    <a:gd name="connsiteX53" fmla="*/ 1566863 w 2081213"/>
                    <a:gd name="connsiteY53" fmla="*/ 2085975 h 3305175"/>
                    <a:gd name="connsiteX54" fmla="*/ 1681163 w 2081213"/>
                    <a:gd name="connsiteY54" fmla="*/ 2124075 h 3305175"/>
                    <a:gd name="connsiteX55" fmla="*/ 1709738 w 2081213"/>
                    <a:gd name="connsiteY55" fmla="*/ 2038350 h 3305175"/>
                    <a:gd name="connsiteX56" fmla="*/ 1604963 w 2081213"/>
                    <a:gd name="connsiteY56" fmla="*/ 1962150 h 3305175"/>
                    <a:gd name="connsiteX57" fmla="*/ 1738313 w 2081213"/>
                    <a:gd name="connsiteY57" fmla="*/ 2009775 h 3305175"/>
                    <a:gd name="connsiteX58" fmla="*/ 1766888 w 2081213"/>
                    <a:gd name="connsiteY58" fmla="*/ 1914525 h 3305175"/>
                    <a:gd name="connsiteX59" fmla="*/ 1690688 w 2081213"/>
                    <a:gd name="connsiteY59" fmla="*/ 1885950 h 3305175"/>
                    <a:gd name="connsiteX60" fmla="*/ 1828800 w 2081213"/>
                    <a:gd name="connsiteY60" fmla="*/ 1852612 h 3305175"/>
                    <a:gd name="connsiteX61" fmla="*/ 1714500 w 2081213"/>
                    <a:gd name="connsiteY61" fmla="*/ 1752600 h 3305175"/>
                    <a:gd name="connsiteX62" fmla="*/ 1795463 w 2081213"/>
                    <a:gd name="connsiteY62" fmla="*/ 1757362 h 3305175"/>
                    <a:gd name="connsiteX63" fmla="*/ 1771650 w 2081213"/>
                    <a:gd name="connsiteY63" fmla="*/ 1614487 h 3305175"/>
                    <a:gd name="connsiteX64" fmla="*/ 1676400 w 2081213"/>
                    <a:gd name="connsiteY64" fmla="*/ 1538287 h 3305175"/>
                    <a:gd name="connsiteX65" fmla="*/ 1785938 w 2081213"/>
                    <a:gd name="connsiteY65" fmla="*/ 1514475 h 3305175"/>
                    <a:gd name="connsiteX66" fmla="*/ 1828800 w 2081213"/>
                    <a:gd name="connsiteY66" fmla="*/ 1519237 h 3305175"/>
                    <a:gd name="connsiteX67" fmla="*/ 1838325 w 2081213"/>
                    <a:gd name="connsiteY67" fmla="*/ 1447800 h 3305175"/>
                    <a:gd name="connsiteX68" fmla="*/ 1747838 w 2081213"/>
                    <a:gd name="connsiteY68" fmla="*/ 1419225 h 3305175"/>
                    <a:gd name="connsiteX69" fmla="*/ 1809750 w 2081213"/>
                    <a:gd name="connsiteY69" fmla="*/ 1338262 h 3305175"/>
                    <a:gd name="connsiteX70" fmla="*/ 1709738 w 2081213"/>
                    <a:gd name="connsiteY70" fmla="*/ 1347787 h 3305175"/>
                    <a:gd name="connsiteX71" fmla="*/ 1766888 w 2081213"/>
                    <a:gd name="connsiteY71" fmla="*/ 1114425 h 3305175"/>
                    <a:gd name="connsiteX72" fmla="*/ 1809750 w 2081213"/>
                    <a:gd name="connsiteY72" fmla="*/ 990600 h 3305175"/>
                    <a:gd name="connsiteX73" fmla="*/ 1852613 w 2081213"/>
                    <a:gd name="connsiteY73" fmla="*/ 1000125 h 3305175"/>
                    <a:gd name="connsiteX74" fmla="*/ 1890713 w 2081213"/>
                    <a:gd name="connsiteY74" fmla="*/ 938212 h 3305175"/>
                    <a:gd name="connsiteX75" fmla="*/ 1771650 w 2081213"/>
                    <a:gd name="connsiteY75" fmla="*/ 942975 h 3305175"/>
                    <a:gd name="connsiteX76" fmla="*/ 1800225 w 2081213"/>
                    <a:gd name="connsiteY76" fmla="*/ 900112 h 3305175"/>
                    <a:gd name="connsiteX77" fmla="*/ 1876425 w 2081213"/>
                    <a:gd name="connsiteY77" fmla="*/ 900112 h 3305175"/>
                    <a:gd name="connsiteX78" fmla="*/ 1914525 w 2081213"/>
                    <a:gd name="connsiteY78" fmla="*/ 842962 h 3305175"/>
                    <a:gd name="connsiteX79" fmla="*/ 1795463 w 2081213"/>
                    <a:gd name="connsiteY79" fmla="*/ 809625 h 3305175"/>
                    <a:gd name="connsiteX80" fmla="*/ 1866900 w 2081213"/>
                    <a:gd name="connsiteY80" fmla="*/ 790575 h 3305175"/>
                    <a:gd name="connsiteX81" fmla="*/ 1919288 w 2081213"/>
                    <a:gd name="connsiteY81" fmla="*/ 795337 h 3305175"/>
                    <a:gd name="connsiteX82" fmla="*/ 2081213 w 2081213"/>
                    <a:gd name="connsiteY82" fmla="*/ 585787 h 3305175"/>
                    <a:gd name="connsiteX83" fmla="*/ 1957388 w 2081213"/>
                    <a:gd name="connsiteY83" fmla="*/ 495300 h 3305175"/>
                    <a:gd name="connsiteX84" fmla="*/ 1890713 w 2081213"/>
                    <a:gd name="connsiteY84" fmla="*/ 509587 h 3305175"/>
                    <a:gd name="connsiteX85" fmla="*/ 1876425 w 2081213"/>
                    <a:gd name="connsiteY85" fmla="*/ 595312 h 3305175"/>
                    <a:gd name="connsiteX86" fmla="*/ 1790700 w 2081213"/>
                    <a:gd name="connsiteY86" fmla="*/ 581025 h 3305175"/>
                    <a:gd name="connsiteX87" fmla="*/ 1643063 w 2081213"/>
                    <a:gd name="connsiteY87" fmla="*/ 828675 h 3305175"/>
                    <a:gd name="connsiteX88" fmla="*/ 1747838 w 2081213"/>
                    <a:gd name="connsiteY88" fmla="*/ 571500 h 3305175"/>
                    <a:gd name="connsiteX89" fmla="*/ 1743075 w 2081213"/>
                    <a:gd name="connsiteY89" fmla="*/ 461962 h 3305175"/>
                    <a:gd name="connsiteX90" fmla="*/ 1676400 w 2081213"/>
                    <a:gd name="connsiteY90" fmla="*/ 466725 h 3305175"/>
                    <a:gd name="connsiteX91" fmla="*/ 1666875 w 2081213"/>
                    <a:gd name="connsiteY91" fmla="*/ 557212 h 3305175"/>
                    <a:gd name="connsiteX92" fmla="*/ 1543050 w 2081213"/>
                    <a:gd name="connsiteY92" fmla="*/ 623887 h 3305175"/>
                    <a:gd name="connsiteX93" fmla="*/ 1595438 w 2081213"/>
                    <a:gd name="connsiteY93" fmla="*/ 509587 h 3305175"/>
                    <a:gd name="connsiteX94" fmla="*/ 1504950 w 2081213"/>
                    <a:gd name="connsiteY94" fmla="*/ 490537 h 3305175"/>
                    <a:gd name="connsiteX95" fmla="*/ 1409700 w 2081213"/>
                    <a:gd name="connsiteY95" fmla="*/ 490537 h 3305175"/>
                    <a:gd name="connsiteX96" fmla="*/ 1252538 w 2081213"/>
                    <a:gd name="connsiteY96" fmla="*/ 542925 h 3305175"/>
                    <a:gd name="connsiteX97" fmla="*/ 1376363 w 2081213"/>
                    <a:gd name="connsiteY97" fmla="*/ 438150 h 3305175"/>
                    <a:gd name="connsiteX98" fmla="*/ 1557338 w 2081213"/>
                    <a:gd name="connsiteY98" fmla="*/ 433387 h 3305175"/>
                    <a:gd name="connsiteX99" fmla="*/ 1714500 w 2081213"/>
                    <a:gd name="connsiteY99" fmla="*/ 328612 h 3305175"/>
                    <a:gd name="connsiteX100" fmla="*/ 1600200 w 2081213"/>
                    <a:gd name="connsiteY100" fmla="*/ 214312 h 3305175"/>
                    <a:gd name="connsiteX101" fmla="*/ 1571625 w 2081213"/>
                    <a:gd name="connsiteY101" fmla="*/ 152400 h 3305175"/>
                    <a:gd name="connsiteX102" fmla="*/ 1371600 w 2081213"/>
                    <a:gd name="connsiteY102" fmla="*/ 190500 h 3305175"/>
                    <a:gd name="connsiteX103" fmla="*/ 1195388 w 2081213"/>
                    <a:gd name="connsiteY103" fmla="*/ 252412 h 3305175"/>
                    <a:gd name="connsiteX104" fmla="*/ 1371600 w 2081213"/>
                    <a:gd name="connsiteY104" fmla="*/ 157162 h 3305175"/>
                    <a:gd name="connsiteX105" fmla="*/ 1538288 w 2081213"/>
                    <a:gd name="connsiteY105" fmla="*/ 114300 h 3305175"/>
                    <a:gd name="connsiteX106" fmla="*/ 1490663 w 2081213"/>
                    <a:gd name="connsiteY106" fmla="*/ 42862 h 3305175"/>
                    <a:gd name="connsiteX107" fmla="*/ 1276350 w 2081213"/>
                    <a:gd name="connsiteY107" fmla="*/ 0 h 3305175"/>
                    <a:gd name="connsiteX108" fmla="*/ 1042988 w 2081213"/>
                    <a:gd name="connsiteY108" fmla="*/ 38100 h 3305175"/>
                    <a:gd name="connsiteX109" fmla="*/ 1095375 w 2081213"/>
                    <a:gd name="connsiteY109" fmla="*/ 147637 h 3305175"/>
                    <a:gd name="connsiteX110" fmla="*/ 1042988 w 2081213"/>
                    <a:gd name="connsiteY110" fmla="*/ 204787 h 3305175"/>
                    <a:gd name="connsiteX111" fmla="*/ 971550 w 2081213"/>
                    <a:gd name="connsiteY111" fmla="*/ 90487 h 3305175"/>
                    <a:gd name="connsiteX112" fmla="*/ 790575 w 2081213"/>
                    <a:gd name="connsiteY112" fmla="*/ 219075 h 3305175"/>
                    <a:gd name="connsiteX113" fmla="*/ 938213 w 2081213"/>
                    <a:gd name="connsiteY113" fmla="*/ 242887 h 3305175"/>
                    <a:gd name="connsiteX114" fmla="*/ 1052513 w 2081213"/>
                    <a:gd name="connsiteY114" fmla="*/ 247650 h 3305175"/>
                    <a:gd name="connsiteX115" fmla="*/ 1071563 w 2081213"/>
                    <a:gd name="connsiteY115" fmla="*/ 333375 h 3305175"/>
                    <a:gd name="connsiteX116" fmla="*/ 985838 w 2081213"/>
                    <a:gd name="connsiteY116" fmla="*/ 280987 h 3305175"/>
                    <a:gd name="connsiteX117" fmla="*/ 857250 w 2081213"/>
                    <a:gd name="connsiteY117" fmla="*/ 285750 h 3305175"/>
                    <a:gd name="connsiteX118" fmla="*/ 800100 w 2081213"/>
                    <a:gd name="connsiteY118" fmla="*/ 323850 h 3305175"/>
                    <a:gd name="connsiteX119" fmla="*/ 919163 w 2081213"/>
                    <a:gd name="connsiteY119" fmla="*/ 500062 h 3305175"/>
                    <a:gd name="connsiteX120" fmla="*/ 914400 w 2081213"/>
                    <a:gd name="connsiteY120" fmla="*/ 547687 h 3305175"/>
                    <a:gd name="connsiteX121" fmla="*/ 819150 w 2081213"/>
                    <a:gd name="connsiteY121" fmla="*/ 433387 h 3305175"/>
                    <a:gd name="connsiteX122" fmla="*/ 719138 w 2081213"/>
                    <a:gd name="connsiteY122" fmla="*/ 328612 h 3305175"/>
                    <a:gd name="connsiteX123" fmla="*/ 671513 w 2081213"/>
                    <a:gd name="connsiteY123" fmla="*/ 357187 h 3305175"/>
                    <a:gd name="connsiteX124" fmla="*/ 723900 w 2081213"/>
                    <a:gd name="connsiteY124" fmla="*/ 509587 h 3305175"/>
                    <a:gd name="connsiteX125" fmla="*/ 619125 w 2081213"/>
                    <a:gd name="connsiteY125" fmla="*/ 404812 h 3305175"/>
                    <a:gd name="connsiteX126" fmla="*/ 619125 w 2081213"/>
                    <a:gd name="connsiteY126" fmla="*/ 519112 h 3305175"/>
                    <a:gd name="connsiteX127" fmla="*/ 538163 w 2081213"/>
                    <a:gd name="connsiteY127" fmla="*/ 404812 h 3305175"/>
                    <a:gd name="connsiteX128" fmla="*/ 438150 w 2081213"/>
                    <a:gd name="connsiteY128" fmla="*/ 466725 h 3305175"/>
                    <a:gd name="connsiteX129" fmla="*/ 495300 w 2081213"/>
                    <a:gd name="connsiteY129" fmla="*/ 557212 h 3305175"/>
                    <a:gd name="connsiteX130" fmla="*/ 442913 w 2081213"/>
                    <a:gd name="connsiteY130" fmla="*/ 585787 h 3305175"/>
                    <a:gd name="connsiteX131" fmla="*/ 409575 w 2081213"/>
                    <a:gd name="connsiteY131" fmla="*/ 509587 h 3305175"/>
                    <a:gd name="connsiteX132" fmla="*/ 352425 w 2081213"/>
                    <a:gd name="connsiteY132" fmla="*/ 561975 h 3305175"/>
                    <a:gd name="connsiteX133" fmla="*/ 376238 w 2081213"/>
                    <a:gd name="connsiteY133" fmla="*/ 642937 h 3305175"/>
                    <a:gd name="connsiteX134" fmla="*/ 419100 w 2081213"/>
                    <a:gd name="connsiteY134" fmla="*/ 752475 h 3305175"/>
                    <a:gd name="connsiteX135" fmla="*/ 309563 w 2081213"/>
                    <a:gd name="connsiteY135" fmla="*/ 681037 h 3305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</a:cxnLst>
                  <a:rect l="l" t="t" r="r" b="b"/>
                  <a:pathLst>
                    <a:path w="2081213" h="3305175">
                      <a:moveTo>
                        <a:pt x="309563" y="681037"/>
                      </a:moveTo>
                      <a:lnTo>
                        <a:pt x="161925" y="857250"/>
                      </a:lnTo>
                      <a:lnTo>
                        <a:pt x="176213" y="928687"/>
                      </a:lnTo>
                      <a:lnTo>
                        <a:pt x="233363" y="933450"/>
                      </a:lnTo>
                      <a:lnTo>
                        <a:pt x="271463" y="1014412"/>
                      </a:lnTo>
                      <a:lnTo>
                        <a:pt x="214313" y="1114425"/>
                      </a:lnTo>
                      <a:lnTo>
                        <a:pt x="171450" y="1109662"/>
                      </a:lnTo>
                      <a:lnTo>
                        <a:pt x="0" y="1223962"/>
                      </a:lnTo>
                      <a:lnTo>
                        <a:pt x="14288" y="1295400"/>
                      </a:lnTo>
                      <a:lnTo>
                        <a:pt x="119063" y="1338262"/>
                      </a:lnTo>
                      <a:lnTo>
                        <a:pt x="47625" y="1385887"/>
                      </a:lnTo>
                      <a:lnTo>
                        <a:pt x="76200" y="1509712"/>
                      </a:lnTo>
                      <a:lnTo>
                        <a:pt x="157163" y="1543050"/>
                      </a:lnTo>
                      <a:lnTo>
                        <a:pt x="114300" y="1604962"/>
                      </a:lnTo>
                      <a:lnTo>
                        <a:pt x="238125" y="1671637"/>
                      </a:lnTo>
                      <a:lnTo>
                        <a:pt x="381000" y="1609725"/>
                      </a:lnTo>
                      <a:lnTo>
                        <a:pt x="471488" y="1719262"/>
                      </a:lnTo>
                      <a:lnTo>
                        <a:pt x="514350" y="1833562"/>
                      </a:lnTo>
                      <a:lnTo>
                        <a:pt x="595313" y="2062162"/>
                      </a:lnTo>
                      <a:lnTo>
                        <a:pt x="566738" y="2233612"/>
                      </a:lnTo>
                      <a:lnTo>
                        <a:pt x="609600" y="2257425"/>
                      </a:lnTo>
                      <a:lnTo>
                        <a:pt x="661988" y="2200275"/>
                      </a:lnTo>
                      <a:lnTo>
                        <a:pt x="738188" y="2286000"/>
                      </a:lnTo>
                      <a:lnTo>
                        <a:pt x="752475" y="2376487"/>
                      </a:lnTo>
                      <a:lnTo>
                        <a:pt x="652463" y="2290762"/>
                      </a:lnTo>
                      <a:lnTo>
                        <a:pt x="609600" y="2309812"/>
                      </a:lnTo>
                      <a:lnTo>
                        <a:pt x="657225" y="2366962"/>
                      </a:lnTo>
                      <a:lnTo>
                        <a:pt x="738188" y="2414587"/>
                      </a:lnTo>
                      <a:lnTo>
                        <a:pt x="723900" y="2543175"/>
                      </a:lnTo>
                      <a:lnTo>
                        <a:pt x="671513" y="2576512"/>
                      </a:lnTo>
                      <a:lnTo>
                        <a:pt x="647700" y="2695575"/>
                      </a:lnTo>
                      <a:lnTo>
                        <a:pt x="723900" y="2924175"/>
                      </a:lnTo>
                      <a:lnTo>
                        <a:pt x="738188" y="3048000"/>
                      </a:lnTo>
                      <a:lnTo>
                        <a:pt x="842963" y="3228975"/>
                      </a:lnTo>
                      <a:lnTo>
                        <a:pt x="881063" y="3205162"/>
                      </a:lnTo>
                      <a:lnTo>
                        <a:pt x="962025" y="3305175"/>
                      </a:lnTo>
                      <a:lnTo>
                        <a:pt x="1028700" y="3124200"/>
                      </a:lnTo>
                      <a:lnTo>
                        <a:pt x="1028700" y="3057525"/>
                      </a:lnTo>
                      <a:lnTo>
                        <a:pt x="1090613" y="2957512"/>
                      </a:lnTo>
                      <a:lnTo>
                        <a:pt x="1071563" y="2876550"/>
                      </a:lnTo>
                      <a:lnTo>
                        <a:pt x="1138238" y="2800350"/>
                      </a:lnTo>
                      <a:lnTo>
                        <a:pt x="1200150" y="2805112"/>
                      </a:lnTo>
                      <a:lnTo>
                        <a:pt x="1319213" y="2686050"/>
                      </a:lnTo>
                      <a:lnTo>
                        <a:pt x="1357313" y="2605087"/>
                      </a:lnTo>
                      <a:lnTo>
                        <a:pt x="1576388" y="2538412"/>
                      </a:lnTo>
                      <a:lnTo>
                        <a:pt x="1700213" y="2400300"/>
                      </a:lnTo>
                      <a:lnTo>
                        <a:pt x="1595438" y="2352675"/>
                      </a:lnTo>
                      <a:lnTo>
                        <a:pt x="1476375" y="2381250"/>
                      </a:lnTo>
                      <a:lnTo>
                        <a:pt x="1585913" y="2309812"/>
                      </a:lnTo>
                      <a:lnTo>
                        <a:pt x="1595438" y="2243137"/>
                      </a:lnTo>
                      <a:lnTo>
                        <a:pt x="1681163" y="2343150"/>
                      </a:lnTo>
                      <a:lnTo>
                        <a:pt x="1724025" y="2343150"/>
                      </a:lnTo>
                      <a:lnTo>
                        <a:pt x="1733550" y="2209800"/>
                      </a:lnTo>
                      <a:lnTo>
                        <a:pt x="1566863" y="2085975"/>
                      </a:lnTo>
                      <a:lnTo>
                        <a:pt x="1681163" y="2124075"/>
                      </a:lnTo>
                      <a:lnTo>
                        <a:pt x="1709738" y="2038350"/>
                      </a:lnTo>
                      <a:lnTo>
                        <a:pt x="1604963" y="1962150"/>
                      </a:lnTo>
                      <a:lnTo>
                        <a:pt x="1738313" y="2009775"/>
                      </a:lnTo>
                      <a:lnTo>
                        <a:pt x="1766888" y="1914525"/>
                      </a:lnTo>
                      <a:lnTo>
                        <a:pt x="1690688" y="1885950"/>
                      </a:lnTo>
                      <a:lnTo>
                        <a:pt x="1828800" y="1852612"/>
                      </a:lnTo>
                      <a:lnTo>
                        <a:pt x="1714500" y="1752600"/>
                      </a:lnTo>
                      <a:lnTo>
                        <a:pt x="1795463" y="1757362"/>
                      </a:lnTo>
                      <a:lnTo>
                        <a:pt x="1771650" y="1614487"/>
                      </a:lnTo>
                      <a:lnTo>
                        <a:pt x="1676400" y="1538287"/>
                      </a:lnTo>
                      <a:lnTo>
                        <a:pt x="1785938" y="1514475"/>
                      </a:lnTo>
                      <a:lnTo>
                        <a:pt x="1828800" y="1519237"/>
                      </a:lnTo>
                      <a:lnTo>
                        <a:pt x="1838325" y="1447800"/>
                      </a:lnTo>
                      <a:lnTo>
                        <a:pt x="1747838" y="1419225"/>
                      </a:lnTo>
                      <a:lnTo>
                        <a:pt x="1809750" y="1338262"/>
                      </a:lnTo>
                      <a:lnTo>
                        <a:pt x="1709738" y="1347787"/>
                      </a:lnTo>
                      <a:lnTo>
                        <a:pt x="1766888" y="1114425"/>
                      </a:lnTo>
                      <a:lnTo>
                        <a:pt x="1809750" y="990600"/>
                      </a:lnTo>
                      <a:lnTo>
                        <a:pt x="1852613" y="1000125"/>
                      </a:lnTo>
                      <a:lnTo>
                        <a:pt x="1890713" y="938212"/>
                      </a:lnTo>
                      <a:lnTo>
                        <a:pt x="1771650" y="942975"/>
                      </a:lnTo>
                      <a:lnTo>
                        <a:pt x="1800225" y="900112"/>
                      </a:lnTo>
                      <a:lnTo>
                        <a:pt x="1876425" y="900112"/>
                      </a:lnTo>
                      <a:lnTo>
                        <a:pt x="1914525" y="842962"/>
                      </a:lnTo>
                      <a:lnTo>
                        <a:pt x="1795463" y="809625"/>
                      </a:lnTo>
                      <a:lnTo>
                        <a:pt x="1866900" y="790575"/>
                      </a:lnTo>
                      <a:lnTo>
                        <a:pt x="1919288" y="795337"/>
                      </a:lnTo>
                      <a:lnTo>
                        <a:pt x="2081213" y="585787"/>
                      </a:lnTo>
                      <a:lnTo>
                        <a:pt x="1957388" y="495300"/>
                      </a:lnTo>
                      <a:lnTo>
                        <a:pt x="1890713" y="509587"/>
                      </a:lnTo>
                      <a:lnTo>
                        <a:pt x="1876425" y="595312"/>
                      </a:lnTo>
                      <a:lnTo>
                        <a:pt x="1790700" y="581025"/>
                      </a:lnTo>
                      <a:lnTo>
                        <a:pt x="1643063" y="828675"/>
                      </a:lnTo>
                      <a:lnTo>
                        <a:pt x="1747838" y="571500"/>
                      </a:lnTo>
                      <a:lnTo>
                        <a:pt x="1743075" y="461962"/>
                      </a:lnTo>
                      <a:lnTo>
                        <a:pt x="1676400" y="466725"/>
                      </a:lnTo>
                      <a:lnTo>
                        <a:pt x="1666875" y="557212"/>
                      </a:lnTo>
                      <a:lnTo>
                        <a:pt x="1543050" y="623887"/>
                      </a:lnTo>
                      <a:lnTo>
                        <a:pt x="1595438" y="509587"/>
                      </a:lnTo>
                      <a:lnTo>
                        <a:pt x="1504950" y="490537"/>
                      </a:lnTo>
                      <a:lnTo>
                        <a:pt x="1409700" y="490537"/>
                      </a:lnTo>
                      <a:lnTo>
                        <a:pt x="1252538" y="542925"/>
                      </a:lnTo>
                      <a:lnTo>
                        <a:pt x="1376363" y="438150"/>
                      </a:lnTo>
                      <a:lnTo>
                        <a:pt x="1557338" y="433387"/>
                      </a:lnTo>
                      <a:lnTo>
                        <a:pt x="1714500" y="328612"/>
                      </a:lnTo>
                      <a:lnTo>
                        <a:pt x="1600200" y="214312"/>
                      </a:lnTo>
                      <a:lnTo>
                        <a:pt x="1571625" y="152400"/>
                      </a:lnTo>
                      <a:lnTo>
                        <a:pt x="1371600" y="190500"/>
                      </a:lnTo>
                      <a:lnTo>
                        <a:pt x="1195388" y="252412"/>
                      </a:lnTo>
                      <a:lnTo>
                        <a:pt x="1371600" y="157162"/>
                      </a:lnTo>
                      <a:lnTo>
                        <a:pt x="1538288" y="114300"/>
                      </a:lnTo>
                      <a:lnTo>
                        <a:pt x="1490663" y="42862"/>
                      </a:lnTo>
                      <a:lnTo>
                        <a:pt x="1276350" y="0"/>
                      </a:lnTo>
                      <a:lnTo>
                        <a:pt x="1042988" y="38100"/>
                      </a:lnTo>
                      <a:lnTo>
                        <a:pt x="1095375" y="147637"/>
                      </a:lnTo>
                      <a:lnTo>
                        <a:pt x="1042988" y="204787"/>
                      </a:lnTo>
                      <a:lnTo>
                        <a:pt x="971550" y="90487"/>
                      </a:lnTo>
                      <a:lnTo>
                        <a:pt x="790575" y="219075"/>
                      </a:lnTo>
                      <a:lnTo>
                        <a:pt x="938213" y="242887"/>
                      </a:lnTo>
                      <a:lnTo>
                        <a:pt x="1052513" y="247650"/>
                      </a:lnTo>
                      <a:lnTo>
                        <a:pt x="1071563" y="333375"/>
                      </a:lnTo>
                      <a:lnTo>
                        <a:pt x="985838" y="280987"/>
                      </a:lnTo>
                      <a:lnTo>
                        <a:pt x="857250" y="285750"/>
                      </a:lnTo>
                      <a:lnTo>
                        <a:pt x="800100" y="323850"/>
                      </a:lnTo>
                      <a:lnTo>
                        <a:pt x="919163" y="500062"/>
                      </a:lnTo>
                      <a:lnTo>
                        <a:pt x="914400" y="547687"/>
                      </a:lnTo>
                      <a:lnTo>
                        <a:pt x="819150" y="433387"/>
                      </a:lnTo>
                      <a:lnTo>
                        <a:pt x="719138" y="328612"/>
                      </a:lnTo>
                      <a:lnTo>
                        <a:pt x="671513" y="357187"/>
                      </a:lnTo>
                      <a:lnTo>
                        <a:pt x="723900" y="509587"/>
                      </a:lnTo>
                      <a:lnTo>
                        <a:pt x="619125" y="404812"/>
                      </a:lnTo>
                      <a:lnTo>
                        <a:pt x="619125" y="519112"/>
                      </a:lnTo>
                      <a:lnTo>
                        <a:pt x="538163" y="404812"/>
                      </a:lnTo>
                      <a:lnTo>
                        <a:pt x="438150" y="466725"/>
                      </a:lnTo>
                      <a:lnTo>
                        <a:pt x="495300" y="557212"/>
                      </a:lnTo>
                      <a:lnTo>
                        <a:pt x="442913" y="585787"/>
                      </a:lnTo>
                      <a:lnTo>
                        <a:pt x="409575" y="509587"/>
                      </a:lnTo>
                      <a:lnTo>
                        <a:pt x="352425" y="561975"/>
                      </a:lnTo>
                      <a:lnTo>
                        <a:pt x="376238" y="642937"/>
                      </a:lnTo>
                      <a:lnTo>
                        <a:pt x="419100" y="752475"/>
                      </a:lnTo>
                      <a:lnTo>
                        <a:pt x="309563" y="6810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 panose="020B0600070205080204" pitchFamily="50" charset="-128"/>
                      <a:cs typeface="+mn-cs"/>
                    </a:rPr>
                    <a:t>　　　　　　　　　　　</a:t>
                  </a:r>
                </a:p>
              </p:txBody>
            </p:sp>
            <p:sp>
              <p:nvSpPr>
                <p:cNvPr id="1511" name="フリーフォーム 1510"/>
                <p:cNvSpPr/>
                <p:nvPr/>
              </p:nvSpPr>
              <p:spPr>
                <a:xfrm>
                  <a:off x="10025258" y="2371722"/>
                  <a:ext cx="976253" cy="1201736"/>
                </a:xfrm>
                <a:custGeom>
                  <a:avLst/>
                  <a:gdLst>
                    <a:gd name="connsiteX0" fmla="*/ 145256 w 976312"/>
                    <a:gd name="connsiteY0" fmla="*/ 11906 h 1202531"/>
                    <a:gd name="connsiteX1" fmla="*/ 95250 w 976312"/>
                    <a:gd name="connsiteY1" fmla="*/ 0 h 1202531"/>
                    <a:gd name="connsiteX2" fmla="*/ 9525 w 976312"/>
                    <a:gd name="connsiteY2" fmla="*/ 157163 h 1202531"/>
                    <a:gd name="connsiteX3" fmla="*/ 0 w 976312"/>
                    <a:gd name="connsiteY3" fmla="*/ 300038 h 1202531"/>
                    <a:gd name="connsiteX4" fmla="*/ 104775 w 976312"/>
                    <a:gd name="connsiteY4" fmla="*/ 333375 h 1202531"/>
                    <a:gd name="connsiteX5" fmla="*/ 42862 w 976312"/>
                    <a:gd name="connsiteY5" fmla="*/ 357188 h 1202531"/>
                    <a:gd name="connsiteX6" fmla="*/ 88106 w 976312"/>
                    <a:gd name="connsiteY6" fmla="*/ 438150 h 1202531"/>
                    <a:gd name="connsiteX7" fmla="*/ 135731 w 976312"/>
                    <a:gd name="connsiteY7" fmla="*/ 404813 h 1202531"/>
                    <a:gd name="connsiteX8" fmla="*/ 152400 w 976312"/>
                    <a:gd name="connsiteY8" fmla="*/ 442913 h 1202531"/>
                    <a:gd name="connsiteX9" fmla="*/ 280987 w 976312"/>
                    <a:gd name="connsiteY9" fmla="*/ 457200 h 1202531"/>
                    <a:gd name="connsiteX10" fmla="*/ 383381 w 976312"/>
                    <a:gd name="connsiteY10" fmla="*/ 452438 h 1202531"/>
                    <a:gd name="connsiteX11" fmla="*/ 307181 w 976312"/>
                    <a:gd name="connsiteY11" fmla="*/ 371475 h 1202531"/>
                    <a:gd name="connsiteX12" fmla="*/ 416718 w 976312"/>
                    <a:gd name="connsiteY12" fmla="*/ 426244 h 1202531"/>
                    <a:gd name="connsiteX13" fmla="*/ 578643 w 976312"/>
                    <a:gd name="connsiteY13" fmla="*/ 633413 h 1202531"/>
                    <a:gd name="connsiteX14" fmla="*/ 619125 w 976312"/>
                    <a:gd name="connsiteY14" fmla="*/ 721519 h 1202531"/>
                    <a:gd name="connsiteX15" fmla="*/ 526256 w 976312"/>
                    <a:gd name="connsiteY15" fmla="*/ 831056 h 1202531"/>
                    <a:gd name="connsiteX16" fmla="*/ 542925 w 976312"/>
                    <a:gd name="connsiteY16" fmla="*/ 892969 h 1202531"/>
                    <a:gd name="connsiteX17" fmla="*/ 445293 w 976312"/>
                    <a:gd name="connsiteY17" fmla="*/ 902494 h 1202531"/>
                    <a:gd name="connsiteX18" fmla="*/ 400050 w 976312"/>
                    <a:gd name="connsiteY18" fmla="*/ 957263 h 1202531"/>
                    <a:gd name="connsiteX19" fmla="*/ 414337 w 976312"/>
                    <a:gd name="connsiteY19" fmla="*/ 1000125 h 1202531"/>
                    <a:gd name="connsiteX20" fmla="*/ 535781 w 976312"/>
                    <a:gd name="connsiteY20" fmla="*/ 988219 h 1202531"/>
                    <a:gd name="connsiteX21" fmla="*/ 659606 w 976312"/>
                    <a:gd name="connsiteY21" fmla="*/ 1143000 h 1202531"/>
                    <a:gd name="connsiteX22" fmla="*/ 838200 w 976312"/>
                    <a:gd name="connsiteY22" fmla="*/ 1202531 h 1202531"/>
                    <a:gd name="connsiteX23" fmla="*/ 704850 w 976312"/>
                    <a:gd name="connsiteY23" fmla="*/ 1026319 h 1202531"/>
                    <a:gd name="connsiteX24" fmla="*/ 852487 w 976312"/>
                    <a:gd name="connsiteY24" fmla="*/ 1119188 h 1202531"/>
                    <a:gd name="connsiteX25" fmla="*/ 871537 w 976312"/>
                    <a:gd name="connsiteY25" fmla="*/ 1088231 h 1202531"/>
                    <a:gd name="connsiteX26" fmla="*/ 750093 w 976312"/>
                    <a:gd name="connsiteY26" fmla="*/ 871538 h 1202531"/>
                    <a:gd name="connsiteX27" fmla="*/ 790575 w 976312"/>
                    <a:gd name="connsiteY27" fmla="*/ 790575 h 1202531"/>
                    <a:gd name="connsiteX28" fmla="*/ 900112 w 976312"/>
                    <a:gd name="connsiteY28" fmla="*/ 950119 h 1202531"/>
                    <a:gd name="connsiteX29" fmla="*/ 976312 w 976312"/>
                    <a:gd name="connsiteY29" fmla="*/ 785813 h 1202531"/>
                    <a:gd name="connsiteX30" fmla="*/ 731043 w 976312"/>
                    <a:gd name="connsiteY30" fmla="*/ 600075 h 1202531"/>
                    <a:gd name="connsiteX31" fmla="*/ 740568 w 976312"/>
                    <a:gd name="connsiteY31" fmla="*/ 554831 h 1202531"/>
                    <a:gd name="connsiteX32" fmla="*/ 778668 w 976312"/>
                    <a:gd name="connsiteY32" fmla="*/ 550069 h 1202531"/>
                    <a:gd name="connsiteX33" fmla="*/ 762000 w 976312"/>
                    <a:gd name="connsiteY33" fmla="*/ 423863 h 1202531"/>
                    <a:gd name="connsiteX34" fmla="*/ 702468 w 976312"/>
                    <a:gd name="connsiteY34" fmla="*/ 416719 h 1202531"/>
                    <a:gd name="connsiteX35" fmla="*/ 700087 w 976312"/>
                    <a:gd name="connsiteY35" fmla="*/ 361950 h 1202531"/>
                    <a:gd name="connsiteX36" fmla="*/ 688181 w 976312"/>
                    <a:gd name="connsiteY36" fmla="*/ 345281 h 1202531"/>
                    <a:gd name="connsiteX37" fmla="*/ 657225 w 976312"/>
                    <a:gd name="connsiteY37" fmla="*/ 323850 h 1202531"/>
                    <a:gd name="connsiteX38" fmla="*/ 581025 w 976312"/>
                    <a:gd name="connsiteY38" fmla="*/ 261938 h 1202531"/>
                    <a:gd name="connsiteX39" fmla="*/ 550068 w 976312"/>
                    <a:gd name="connsiteY39" fmla="*/ 261938 h 1202531"/>
                    <a:gd name="connsiteX40" fmla="*/ 502443 w 976312"/>
                    <a:gd name="connsiteY40" fmla="*/ 266700 h 1202531"/>
                    <a:gd name="connsiteX41" fmla="*/ 507206 w 976312"/>
                    <a:gd name="connsiteY41" fmla="*/ 211931 h 1202531"/>
                    <a:gd name="connsiteX42" fmla="*/ 433387 w 976312"/>
                    <a:gd name="connsiteY42" fmla="*/ 154781 h 1202531"/>
                    <a:gd name="connsiteX43" fmla="*/ 361950 w 976312"/>
                    <a:gd name="connsiteY43" fmla="*/ 157163 h 1202531"/>
                    <a:gd name="connsiteX44" fmla="*/ 335756 w 976312"/>
                    <a:gd name="connsiteY44" fmla="*/ 230981 h 1202531"/>
                    <a:gd name="connsiteX45" fmla="*/ 328612 w 976312"/>
                    <a:gd name="connsiteY45" fmla="*/ 147638 h 1202531"/>
                    <a:gd name="connsiteX46" fmla="*/ 269081 w 976312"/>
                    <a:gd name="connsiteY46" fmla="*/ 19050 h 1202531"/>
                    <a:gd name="connsiteX47" fmla="*/ 207168 w 976312"/>
                    <a:gd name="connsiteY47" fmla="*/ 19050 h 1202531"/>
                    <a:gd name="connsiteX48" fmla="*/ 166687 w 976312"/>
                    <a:gd name="connsiteY48" fmla="*/ 121444 h 1202531"/>
                    <a:gd name="connsiteX49" fmla="*/ 171450 w 976312"/>
                    <a:gd name="connsiteY49" fmla="*/ 304800 h 1202531"/>
                    <a:gd name="connsiteX50" fmla="*/ 121443 w 976312"/>
                    <a:gd name="connsiteY50" fmla="*/ 154781 h 1202531"/>
                    <a:gd name="connsiteX51" fmla="*/ 145256 w 976312"/>
                    <a:gd name="connsiteY51" fmla="*/ 11906 h 12025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976312" h="1202531">
                      <a:moveTo>
                        <a:pt x="145256" y="11906"/>
                      </a:moveTo>
                      <a:lnTo>
                        <a:pt x="95250" y="0"/>
                      </a:lnTo>
                      <a:lnTo>
                        <a:pt x="9525" y="157163"/>
                      </a:lnTo>
                      <a:lnTo>
                        <a:pt x="0" y="300038"/>
                      </a:lnTo>
                      <a:lnTo>
                        <a:pt x="104775" y="333375"/>
                      </a:lnTo>
                      <a:lnTo>
                        <a:pt x="42862" y="357188"/>
                      </a:lnTo>
                      <a:lnTo>
                        <a:pt x="88106" y="438150"/>
                      </a:lnTo>
                      <a:lnTo>
                        <a:pt x="135731" y="404813"/>
                      </a:lnTo>
                      <a:lnTo>
                        <a:pt x="152400" y="442913"/>
                      </a:lnTo>
                      <a:lnTo>
                        <a:pt x="280987" y="457200"/>
                      </a:lnTo>
                      <a:lnTo>
                        <a:pt x="383381" y="452438"/>
                      </a:lnTo>
                      <a:lnTo>
                        <a:pt x="307181" y="371475"/>
                      </a:lnTo>
                      <a:lnTo>
                        <a:pt x="416718" y="426244"/>
                      </a:lnTo>
                      <a:lnTo>
                        <a:pt x="578643" y="633413"/>
                      </a:lnTo>
                      <a:lnTo>
                        <a:pt x="619125" y="721519"/>
                      </a:lnTo>
                      <a:lnTo>
                        <a:pt x="526256" y="831056"/>
                      </a:lnTo>
                      <a:lnTo>
                        <a:pt x="542925" y="892969"/>
                      </a:lnTo>
                      <a:lnTo>
                        <a:pt x="445293" y="902494"/>
                      </a:lnTo>
                      <a:lnTo>
                        <a:pt x="400050" y="957263"/>
                      </a:lnTo>
                      <a:lnTo>
                        <a:pt x="414337" y="1000125"/>
                      </a:lnTo>
                      <a:lnTo>
                        <a:pt x="535781" y="988219"/>
                      </a:lnTo>
                      <a:lnTo>
                        <a:pt x="659606" y="1143000"/>
                      </a:lnTo>
                      <a:lnTo>
                        <a:pt x="838200" y="1202531"/>
                      </a:lnTo>
                      <a:lnTo>
                        <a:pt x="704850" y="1026319"/>
                      </a:lnTo>
                      <a:lnTo>
                        <a:pt x="852487" y="1119188"/>
                      </a:lnTo>
                      <a:lnTo>
                        <a:pt x="871537" y="1088231"/>
                      </a:lnTo>
                      <a:lnTo>
                        <a:pt x="750093" y="871538"/>
                      </a:lnTo>
                      <a:lnTo>
                        <a:pt x="790575" y="790575"/>
                      </a:lnTo>
                      <a:lnTo>
                        <a:pt x="900112" y="950119"/>
                      </a:lnTo>
                      <a:lnTo>
                        <a:pt x="976312" y="785813"/>
                      </a:lnTo>
                      <a:lnTo>
                        <a:pt x="731043" y="600075"/>
                      </a:lnTo>
                      <a:lnTo>
                        <a:pt x="740568" y="554831"/>
                      </a:lnTo>
                      <a:lnTo>
                        <a:pt x="778668" y="550069"/>
                      </a:lnTo>
                      <a:lnTo>
                        <a:pt x="762000" y="423863"/>
                      </a:lnTo>
                      <a:lnTo>
                        <a:pt x="702468" y="416719"/>
                      </a:lnTo>
                      <a:cubicBezTo>
                        <a:pt x="701674" y="398463"/>
                        <a:pt x="700881" y="380206"/>
                        <a:pt x="700087" y="361950"/>
                      </a:cubicBezTo>
                      <a:lnTo>
                        <a:pt x="688181" y="345281"/>
                      </a:lnTo>
                      <a:lnTo>
                        <a:pt x="657225" y="323850"/>
                      </a:lnTo>
                      <a:lnTo>
                        <a:pt x="581025" y="261938"/>
                      </a:lnTo>
                      <a:lnTo>
                        <a:pt x="550068" y="261938"/>
                      </a:lnTo>
                      <a:lnTo>
                        <a:pt x="502443" y="266700"/>
                      </a:lnTo>
                      <a:lnTo>
                        <a:pt x="507206" y="211931"/>
                      </a:lnTo>
                      <a:lnTo>
                        <a:pt x="433387" y="154781"/>
                      </a:lnTo>
                      <a:lnTo>
                        <a:pt x="361950" y="157163"/>
                      </a:lnTo>
                      <a:lnTo>
                        <a:pt x="335756" y="230981"/>
                      </a:lnTo>
                      <a:lnTo>
                        <a:pt x="328612" y="147638"/>
                      </a:lnTo>
                      <a:lnTo>
                        <a:pt x="269081" y="19050"/>
                      </a:lnTo>
                      <a:lnTo>
                        <a:pt x="207168" y="19050"/>
                      </a:lnTo>
                      <a:lnTo>
                        <a:pt x="166687" y="121444"/>
                      </a:lnTo>
                      <a:lnTo>
                        <a:pt x="171450" y="304800"/>
                      </a:lnTo>
                      <a:lnTo>
                        <a:pt x="121443" y="154781"/>
                      </a:lnTo>
                      <a:lnTo>
                        <a:pt x="145256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2" name="フリーフォーム 1511"/>
                <p:cNvSpPr/>
                <p:nvPr/>
              </p:nvSpPr>
              <p:spPr>
                <a:xfrm>
                  <a:off x="3962971" y="1098549"/>
                  <a:ext cx="247634" cy="527049"/>
                </a:xfrm>
                <a:custGeom>
                  <a:avLst/>
                  <a:gdLst>
                    <a:gd name="connsiteX0" fmla="*/ 139700 w 247650"/>
                    <a:gd name="connsiteY0" fmla="*/ 0 h 527050"/>
                    <a:gd name="connsiteX1" fmla="*/ 0 w 247650"/>
                    <a:gd name="connsiteY1" fmla="*/ 114300 h 527050"/>
                    <a:gd name="connsiteX2" fmla="*/ 0 w 247650"/>
                    <a:gd name="connsiteY2" fmla="*/ 355600 h 527050"/>
                    <a:gd name="connsiteX3" fmla="*/ 247650 w 247650"/>
                    <a:gd name="connsiteY3" fmla="*/ 527050 h 527050"/>
                    <a:gd name="connsiteX4" fmla="*/ 203200 w 247650"/>
                    <a:gd name="connsiteY4" fmla="*/ 158750 h 527050"/>
                    <a:gd name="connsiteX5" fmla="*/ 228600 w 247650"/>
                    <a:gd name="connsiteY5" fmla="*/ 95250 h 527050"/>
                    <a:gd name="connsiteX6" fmla="*/ 139700 w 247650"/>
                    <a:gd name="connsiteY6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7650" h="527050">
                      <a:moveTo>
                        <a:pt x="139700" y="0"/>
                      </a:moveTo>
                      <a:lnTo>
                        <a:pt x="0" y="114300"/>
                      </a:lnTo>
                      <a:lnTo>
                        <a:pt x="0" y="355600"/>
                      </a:lnTo>
                      <a:lnTo>
                        <a:pt x="247650" y="527050"/>
                      </a:lnTo>
                      <a:lnTo>
                        <a:pt x="203200" y="158750"/>
                      </a:lnTo>
                      <a:lnTo>
                        <a:pt x="228600" y="95250"/>
                      </a:lnTo>
                      <a:lnTo>
                        <a:pt x="139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3" name="フリーフォーム 1512"/>
                <p:cNvSpPr/>
                <p:nvPr/>
              </p:nvSpPr>
              <p:spPr>
                <a:xfrm>
                  <a:off x="4261397" y="1428748"/>
                  <a:ext cx="177787" cy="304800"/>
                </a:xfrm>
                <a:custGeom>
                  <a:avLst/>
                  <a:gdLst>
                    <a:gd name="connsiteX0" fmla="*/ 76200 w 177800"/>
                    <a:gd name="connsiteY0" fmla="*/ 0 h 304800"/>
                    <a:gd name="connsiteX1" fmla="*/ 0 w 177800"/>
                    <a:gd name="connsiteY1" fmla="*/ 304800 h 304800"/>
                    <a:gd name="connsiteX2" fmla="*/ 171450 w 177800"/>
                    <a:gd name="connsiteY2" fmla="*/ 234950 h 304800"/>
                    <a:gd name="connsiteX3" fmla="*/ 177800 w 177800"/>
                    <a:gd name="connsiteY3" fmla="*/ 165100 h 304800"/>
                    <a:gd name="connsiteX4" fmla="*/ 76200 w 177800"/>
                    <a:gd name="connsiteY4" fmla="*/ 0 h 304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304800">
                      <a:moveTo>
                        <a:pt x="76200" y="0"/>
                      </a:moveTo>
                      <a:lnTo>
                        <a:pt x="0" y="304800"/>
                      </a:lnTo>
                      <a:lnTo>
                        <a:pt x="171450" y="234950"/>
                      </a:lnTo>
                      <a:lnTo>
                        <a:pt x="177800" y="165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4" name="フリーフォーム 1513"/>
                <p:cNvSpPr/>
                <p:nvPr/>
              </p:nvSpPr>
              <p:spPr>
                <a:xfrm>
                  <a:off x="1518372" y="1269994"/>
                  <a:ext cx="285733" cy="253997"/>
                </a:xfrm>
                <a:custGeom>
                  <a:avLst/>
                  <a:gdLst>
                    <a:gd name="connsiteX0" fmla="*/ 0 w 285750"/>
                    <a:gd name="connsiteY0" fmla="*/ 69850 h 254000"/>
                    <a:gd name="connsiteX1" fmla="*/ 114300 w 285750"/>
                    <a:gd name="connsiteY1" fmla="*/ 254000 h 254000"/>
                    <a:gd name="connsiteX2" fmla="*/ 222250 w 285750"/>
                    <a:gd name="connsiteY2" fmla="*/ 241300 h 254000"/>
                    <a:gd name="connsiteX3" fmla="*/ 285750 w 285750"/>
                    <a:gd name="connsiteY3" fmla="*/ 76200 h 254000"/>
                    <a:gd name="connsiteX4" fmla="*/ 171450 w 285750"/>
                    <a:gd name="connsiteY4" fmla="*/ 38100 h 254000"/>
                    <a:gd name="connsiteX5" fmla="*/ 57150 w 285750"/>
                    <a:gd name="connsiteY5" fmla="*/ 0 h 254000"/>
                    <a:gd name="connsiteX6" fmla="*/ 0 w 285750"/>
                    <a:gd name="connsiteY6" fmla="*/ 69850 h 254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85750" h="254000">
                      <a:moveTo>
                        <a:pt x="0" y="69850"/>
                      </a:moveTo>
                      <a:lnTo>
                        <a:pt x="114300" y="254000"/>
                      </a:lnTo>
                      <a:lnTo>
                        <a:pt x="222250" y="241300"/>
                      </a:lnTo>
                      <a:lnTo>
                        <a:pt x="285750" y="76200"/>
                      </a:lnTo>
                      <a:lnTo>
                        <a:pt x="171450" y="38100"/>
                      </a:lnTo>
                      <a:lnTo>
                        <a:pt x="57150" y="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5" name="フリーフォーム 1514"/>
                <p:cNvSpPr/>
                <p:nvPr/>
              </p:nvSpPr>
              <p:spPr>
                <a:xfrm>
                  <a:off x="1258035" y="1371595"/>
                  <a:ext cx="450823" cy="590545"/>
                </a:xfrm>
                <a:custGeom>
                  <a:avLst/>
                  <a:gdLst>
                    <a:gd name="connsiteX0" fmla="*/ 171450 w 450850"/>
                    <a:gd name="connsiteY0" fmla="*/ 0 h 590550"/>
                    <a:gd name="connsiteX1" fmla="*/ 0 w 450850"/>
                    <a:gd name="connsiteY1" fmla="*/ 50800 h 590550"/>
                    <a:gd name="connsiteX2" fmla="*/ 12700 w 450850"/>
                    <a:gd name="connsiteY2" fmla="*/ 279400 h 590550"/>
                    <a:gd name="connsiteX3" fmla="*/ 203200 w 450850"/>
                    <a:gd name="connsiteY3" fmla="*/ 590550 h 590550"/>
                    <a:gd name="connsiteX4" fmla="*/ 304800 w 450850"/>
                    <a:gd name="connsiteY4" fmla="*/ 304800 h 590550"/>
                    <a:gd name="connsiteX5" fmla="*/ 387350 w 450850"/>
                    <a:gd name="connsiteY5" fmla="*/ 469900 h 590550"/>
                    <a:gd name="connsiteX6" fmla="*/ 450850 w 450850"/>
                    <a:gd name="connsiteY6" fmla="*/ 450850 h 590550"/>
                    <a:gd name="connsiteX7" fmla="*/ 368300 w 450850"/>
                    <a:gd name="connsiteY7" fmla="*/ 222250 h 590550"/>
                    <a:gd name="connsiteX8" fmla="*/ 260350 w 450850"/>
                    <a:gd name="connsiteY8" fmla="*/ 146050 h 590550"/>
                    <a:gd name="connsiteX9" fmla="*/ 171450 w 450850"/>
                    <a:gd name="connsiteY9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50850" h="590550">
                      <a:moveTo>
                        <a:pt x="171450" y="0"/>
                      </a:moveTo>
                      <a:lnTo>
                        <a:pt x="0" y="50800"/>
                      </a:lnTo>
                      <a:lnTo>
                        <a:pt x="12700" y="279400"/>
                      </a:lnTo>
                      <a:lnTo>
                        <a:pt x="203200" y="590550"/>
                      </a:lnTo>
                      <a:lnTo>
                        <a:pt x="304800" y="304800"/>
                      </a:lnTo>
                      <a:lnTo>
                        <a:pt x="387350" y="469900"/>
                      </a:lnTo>
                      <a:lnTo>
                        <a:pt x="450850" y="450850"/>
                      </a:lnTo>
                      <a:lnTo>
                        <a:pt x="368300" y="222250"/>
                      </a:lnTo>
                      <a:lnTo>
                        <a:pt x="260350" y="146050"/>
                      </a:lnTo>
                      <a:lnTo>
                        <a:pt x="1714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6" name="フリーフォーム 1515"/>
                <p:cNvSpPr/>
                <p:nvPr/>
              </p:nvSpPr>
              <p:spPr>
                <a:xfrm>
                  <a:off x="2654948" y="1930399"/>
                  <a:ext cx="565115" cy="850898"/>
                </a:xfrm>
                <a:custGeom>
                  <a:avLst/>
                  <a:gdLst>
                    <a:gd name="connsiteX0" fmla="*/ 508000 w 565150"/>
                    <a:gd name="connsiteY0" fmla="*/ 0 h 850900"/>
                    <a:gd name="connsiteX1" fmla="*/ 241300 w 565150"/>
                    <a:gd name="connsiteY1" fmla="*/ 133350 h 850900"/>
                    <a:gd name="connsiteX2" fmla="*/ 31750 w 565150"/>
                    <a:gd name="connsiteY2" fmla="*/ 476250 h 850900"/>
                    <a:gd name="connsiteX3" fmla="*/ 0 w 565150"/>
                    <a:gd name="connsiteY3" fmla="*/ 730250 h 850900"/>
                    <a:gd name="connsiteX4" fmla="*/ 171450 w 565150"/>
                    <a:gd name="connsiteY4" fmla="*/ 850900 h 850900"/>
                    <a:gd name="connsiteX5" fmla="*/ 95250 w 565150"/>
                    <a:gd name="connsiteY5" fmla="*/ 660400 h 850900"/>
                    <a:gd name="connsiteX6" fmla="*/ 304800 w 565150"/>
                    <a:gd name="connsiteY6" fmla="*/ 273050 h 850900"/>
                    <a:gd name="connsiteX7" fmla="*/ 558800 w 565150"/>
                    <a:gd name="connsiteY7" fmla="*/ 114300 h 850900"/>
                    <a:gd name="connsiteX8" fmla="*/ 565150 w 565150"/>
                    <a:gd name="connsiteY8" fmla="*/ 31750 h 850900"/>
                    <a:gd name="connsiteX9" fmla="*/ 508000 w 565150"/>
                    <a:gd name="connsiteY9" fmla="*/ 0 h 850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65150" h="850900">
                      <a:moveTo>
                        <a:pt x="508000" y="0"/>
                      </a:moveTo>
                      <a:lnTo>
                        <a:pt x="241300" y="133350"/>
                      </a:lnTo>
                      <a:lnTo>
                        <a:pt x="31750" y="476250"/>
                      </a:lnTo>
                      <a:lnTo>
                        <a:pt x="0" y="730250"/>
                      </a:lnTo>
                      <a:lnTo>
                        <a:pt x="171450" y="850900"/>
                      </a:lnTo>
                      <a:lnTo>
                        <a:pt x="95250" y="660400"/>
                      </a:lnTo>
                      <a:lnTo>
                        <a:pt x="304800" y="273050"/>
                      </a:lnTo>
                      <a:lnTo>
                        <a:pt x="558800" y="114300"/>
                      </a:lnTo>
                      <a:lnTo>
                        <a:pt x="565150" y="31750"/>
                      </a:lnTo>
                      <a:lnTo>
                        <a:pt x="5080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7" name="フリーフォーム 1516"/>
                <p:cNvSpPr/>
                <p:nvPr/>
              </p:nvSpPr>
              <p:spPr>
                <a:xfrm>
                  <a:off x="5524973" y="2031992"/>
                  <a:ext cx="266684" cy="247647"/>
                </a:xfrm>
                <a:custGeom>
                  <a:avLst/>
                  <a:gdLst>
                    <a:gd name="connsiteX0" fmla="*/ 0 w 266700"/>
                    <a:gd name="connsiteY0" fmla="*/ 0 h 247650"/>
                    <a:gd name="connsiteX1" fmla="*/ 12700 w 266700"/>
                    <a:gd name="connsiteY1" fmla="*/ 177800 h 247650"/>
                    <a:gd name="connsiteX2" fmla="*/ 69850 w 266700"/>
                    <a:gd name="connsiteY2" fmla="*/ 247650 h 247650"/>
                    <a:gd name="connsiteX3" fmla="*/ 222250 w 266700"/>
                    <a:gd name="connsiteY3" fmla="*/ 190500 h 247650"/>
                    <a:gd name="connsiteX4" fmla="*/ 266700 w 266700"/>
                    <a:gd name="connsiteY4" fmla="*/ 107950 h 247650"/>
                    <a:gd name="connsiteX5" fmla="*/ 146050 w 266700"/>
                    <a:gd name="connsiteY5" fmla="*/ 31750 h 247650"/>
                    <a:gd name="connsiteX6" fmla="*/ 114300 w 266700"/>
                    <a:gd name="connsiteY6" fmla="*/ 95250 h 247650"/>
                    <a:gd name="connsiteX7" fmla="*/ 88900 w 266700"/>
                    <a:gd name="connsiteY7" fmla="*/ 0 h 247650"/>
                    <a:gd name="connsiteX8" fmla="*/ 0 w 266700"/>
                    <a:gd name="connsiteY8" fmla="*/ 0 h 247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6700" h="247650">
                      <a:moveTo>
                        <a:pt x="0" y="0"/>
                      </a:moveTo>
                      <a:lnTo>
                        <a:pt x="12700" y="177800"/>
                      </a:lnTo>
                      <a:lnTo>
                        <a:pt x="69850" y="247650"/>
                      </a:lnTo>
                      <a:lnTo>
                        <a:pt x="222250" y="190500"/>
                      </a:lnTo>
                      <a:lnTo>
                        <a:pt x="266700" y="107950"/>
                      </a:lnTo>
                      <a:lnTo>
                        <a:pt x="146050" y="31750"/>
                      </a:lnTo>
                      <a:lnTo>
                        <a:pt x="114300" y="95250"/>
                      </a:lnTo>
                      <a:lnTo>
                        <a:pt x="889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8" name="フリーフォーム 1517"/>
                <p:cNvSpPr/>
                <p:nvPr/>
              </p:nvSpPr>
              <p:spPr>
                <a:xfrm>
                  <a:off x="5842454" y="2152648"/>
                  <a:ext cx="146040" cy="120649"/>
                </a:xfrm>
                <a:custGeom>
                  <a:avLst/>
                  <a:gdLst>
                    <a:gd name="connsiteX0" fmla="*/ 19050 w 146050"/>
                    <a:gd name="connsiteY0" fmla="*/ 0 h 120650"/>
                    <a:gd name="connsiteX1" fmla="*/ 146050 w 146050"/>
                    <a:gd name="connsiteY1" fmla="*/ 69850 h 120650"/>
                    <a:gd name="connsiteX2" fmla="*/ 95250 w 146050"/>
                    <a:gd name="connsiteY2" fmla="*/ 120650 h 120650"/>
                    <a:gd name="connsiteX3" fmla="*/ 0 w 146050"/>
                    <a:gd name="connsiteY3" fmla="*/ 63500 h 120650"/>
                    <a:gd name="connsiteX4" fmla="*/ 19050 w 146050"/>
                    <a:gd name="connsiteY4" fmla="*/ 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050" h="120650">
                      <a:moveTo>
                        <a:pt x="19050" y="0"/>
                      </a:moveTo>
                      <a:lnTo>
                        <a:pt x="146050" y="69850"/>
                      </a:lnTo>
                      <a:lnTo>
                        <a:pt x="95250" y="120650"/>
                      </a:lnTo>
                      <a:lnTo>
                        <a:pt x="0" y="635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19" name="フリーフォーム 1518"/>
                <p:cNvSpPr/>
                <p:nvPr/>
              </p:nvSpPr>
              <p:spPr>
                <a:xfrm>
                  <a:off x="5613870" y="2362197"/>
                  <a:ext cx="120644" cy="107950"/>
                </a:xfrm>
                <a:custGeom>
                  <a:avLst/>
                  <a:gdLst>
                    <a:gd name="connsiteX0" fmla="*/ 76200 w 120650"/>
                    <a:gd name="connsiteY0" fmla="*/ 0 h 107950"/>
                    <a:gd name="connsiteX1" fmla="*/ 0 w 120650"/>
                    <a:gd name="connsiteY1" fmla="*/ 82550 h 107950"/>
                    <a:gd name="connsiteX2" fmla="*/ 101600 w 120650"/>
                    <a:gd name="connsiteY2" fmla="*/ 107950 h 107950"/>
                    <a:gd name="connsiteX3" fmla="*/ 120650 w 120650"/>
                    <a:gd name="connsiteY3" fmla="*/ 38100 h 107950"/>
                    <a:gd name="connsiteX4" fmla="*/ 76200 w 120650"/>
                    <a:gd name="connsiteY4" fmla="*/ 0 h 107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07950">
                      <a:moveTo>
                        <a:pt x="76200" y="0"/>
                      </a:moveTo>
                      <a:lnTo>
                        <a:pt x="0" y="82550"/>
                      </a:lnTo>
                      <a:lnTo>
                        <a:pt x="101600" y="107950"/>
                      </a:lnTo>
                      <a:lnTo>
                        <a:pt x="120650" y="38100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0" name="フリーフォーム 1519"/>
                <p:cNvSpPr/>
                <p:nvPr/>
              </p:nvSpPr>
              <p:spPr>
                <a:xfrm>
                  <a:off x="1842199" y="1803393"/>
                  <a:ext cx="5505109" cy="3003542"/>
                </a:xfrm>
                <a:custGeom>
                  <a:avLst/>
                  <a:gdLst>
                    <a:gd name="connsiteX0" fmla="*/ 2533650 w 5505450"/>
                    <a:gd name="connsiteY0" fmla="*/ 0 h 3003550"/>
                    <a:gd name="connsiteX1" fmla="*/ 2667000 w 5505450"/>
                    <a:gd name="connsiteY1" fmla="*/ 38100 h 3003550"/>
                    <a:gd name="connsiteX2" fmla="*/ 2609850 w 5505450"/>
                    <a:gd name="connsiteY2" fmla="*/ 120650 h 3003550"/>
                    <a:gd name="connsiteX3" fmla="*/ 2813050 w 5505450"/>
                    <a:gd name="connsiteY3" fmla="*/ 165100 h 3003550"/>
                    <a:gd name="connsiteX4" fmla="*/ 2889250 w 5505450"/>
                    <a:gd name="connsiteY4" fmla="*/ 393700 h 3003550"/>
                    <a:gd name="connsiteX5" fmla="*/ 2647950 w 5505450"/>
                    <a:gd name="connsiteY5" fmla="*/ 685800 h 3003550"/>
                    <a:gd name="connsiteX6" fmla="*/ 2813050 w 5505450"/>
                    <a:gd name="connsiteY6" fmla="*/ 590550 h 3003550"/>
                    <a:gd name="connsiteX7" fmla="*/ 3073400 w 5505450"/>
                    <a:gd name="connsiteY7" fmla="*/ 590550 h 3003550"/>
                    <a:gd name="connsiteX8" fmla="*/ 3175000 w 5505450"/>
                    <a:gd name="connsiteY8" fmla="*/ 698500 h 3003550"/>
                    <a:gd name="connsiteX9" fmla="*/ 3257550 w 5505450"/>
                    <a:gd name="connsiteY9" fmla="*/ 584200 h 3003550"/>
                    <a:gd name="connsiteX10" fmla="*/ 3390900 w 5505450"/>
                    <a:gd name="connsiteY10" fmla="*/ 641350 h 3003550"/>
                    <a:gd name="connsiteX11" fmla="*/ 3454400 w 5505450"/>
                    <a:gd name="connsiteY11" fmla="*/ 952500 h 3003550"/>
                    <a:gd name="connsiteX12" fmla="*/ 3524250 w 5505450"/>
                    <a:gd name="connsiteY12" fmla="*/ 825500 h 3003550"/>
                    <a:gd name="connsiteX13" fmla="*/ 3740150 w 5505450"/>
                    <a:gd name="connsiteY13" fmla="*/ 857250 h 3003550"/>
                    <a:gd name="connsiteX14" fmla="*/ 3816350 w 5505450"/>
                    <a:gd name="connsiteY14" fmla="*/ 717550 h 3003550"/>
                    <a:gd name="connsiteX15" fmla="*/ 4140200 w 5505450"/>
                    <a:gd name="connsiteY15" fmla="*/ 812800 h 3003550"/>
                    <a:gd name="connsiteX16" fmla="*/ 4203700 w 5505450"/>
                    <a:gd name="connsiteY16" fmla="*/ 946150 h 3003550"/>
                    <a:gd name="connsiteX17" fmla="*/ 4337050 w 5505450"/>
                    <a:gd name="connsiteY17" fmla="*/ 895350 h 3003550"/>
                    <a:gd name="connsiteX18" fmla="*/ 4457700 w 5505450"/>
                    <a:gd name="connsiteY18" fmla="*/ 958850 h 3003550"/>
                    <a:gd name="connsiteX19" fmla="*/ 4451350 w 5505450"/>
                    <a:gd name="connsiteY19" fmla="*/ 1155700 h 3003550"/>
                    <a:gd name="connsiteX20" fmla="*/ 4514850 w 5505450"/>
                    <a:gd name="connsiteY20" fmla="*/ 1079500 h 3003550"/>
                    <a:gd name="connsiteX21" fmla="*/ 4730750 w 5505450"/>
                    <a:gd name="connsiteY21" fmla="*/ 1066800 h 3003550"/>
                    <a:gd name="connsiteX22" fmla="*/ 4762500 w 5505450"/>
                    <a:gd name="connsiteY22" fmla="*/ 1149350 h 3003550"/>
                    <a:gd name="connsiteX23" fmla="*/ 4845050 w 5505450"/>
                    <a:gd name="connsiteY23" fmla="*/ 1143000 h 3003550"/>
                    <a:gd name="connsiteX24" fmla="*/ 4813300 w 5505450"/>
                    <a:gd name="connsiteY24" fmla="*/ 1041400 h 3003550"/>
                    <a:gd name="connsiteX25" fmla="*/ 5022850 w 5505450"/>
                    <a:gd name="connsiteY25" fmla="*/ 1060450 h 3003550"/>
                    <a:gd name="connsiteX26" fmla="*/ 5314950 w 5505450"/>
                    <a:gd name="connsiteY26" fmla="*/ 1295400 h 3003550"/>
                    <a:gd name="connsiteX27" fmla="*/ 5429250 w 5505450"/>
                    <a:gd name="connsiteY27" fmla="*/ 1358900 h 3003550"/>
                    <a:gd name="connsiteX28" fmla="*/ 5505450 w 5505450"/>
                    <a:gd name="connsiteY28" fmla="*/ 1447800 h 3003550"/>
                    <a:gd name="connsiteX29" fmla="*/ 5397500 w 5505450"/>
                    <a:gd name="connsiteY29" fmla="*/ 1587500 h 3003550"/>
                    <a:gd name="connsiteX30" fmla="*/ 5245100 w 5505450"/>
                    <a:gd name="connsiteY30" fmla="*/ 1492250 h 3003550"/>
                    <a:gd name="connsiteX31" fmla="*/ 5187950 w 5505450"/>
                    <a:gd name="connsiteY31" fmla="*/ 1409700 h 3003550"/>
                    <a:gd name="connsiteX32" fmla="*/ 5162550 w 5505450"/>
                    <a:gd name="connsiteY32" fmla="*/ 1524000 h 3003550"/>
                    <a:gd name="connsiteX33" fmla="*/ 5073650 w 5505450"/>
                    <a:gd name="connsiteY33" fmla="*/ 1574800 h 3003550"/>
                    <a:gd name="connsiteX34" fmla="*/ 5149850 w 5505450"/>
                    <a:gd name="connsiteY34" fmla="*/ 1720850 h 3003550"/>
                    <a:gd name="connsiteX35" fmla="*/ 5003800 w 5505450"/>
                    <a:gd name="connsiteY35" fmla="*/ 1758950 h 3003550"/>
                    <a:gd name="connsiteX36" fmla="*/ 4813300 w 5505450"/>
                    <a:gd name="connsiteY36" fmla="*/ 1962150 h 3003550"/>
                    <a:gd name="connsiteX37" fmla="*/ 4749800 w 5505450"/>
                    <a:gd name="connsiteY37" fmla="*/ 1911350 h 3003550"/>
                    <a:gd name="connsiteX38" fmla="*/ 4610100 w 5505450"/>
                    <a:gd name="connsiteY38" fmla="*/ 1924050 h 3003550"/>
                    <a:gd name="connsiteX39" fmla="*/ 4489450 w 5505450"/>
                    <a:gd name="connsiteY39" fmla="*/ 2082800 h 3003550"/>
                    <a:gd name="connsiteX40" fmla="*/ 4533900 w 5505450"/>
                    <a:gd name="connsiteY40" fmla="*/ 2120900 h 3003550"/>
                    <a:gd name="connsiteX41" fmla="*/ 4349750 w 5505450"/>
                    <a:gd name="connsiteY41" fmla="*/ 2514600 h 3003550"/>
                    <a:gd name="connsiteX42" fmla="*/ 4292600 w 5505450"/>
                    <a:gd name="connsiteY42" fmla="*/ 2165350 h 3003550"/>
                    <a:gd name="connsiteX43" fmla="*/ 4356100 w 5505450"/>
                    <a:gd name="connsiteY43" fmla="*/ 2057400 h 3003550"/>
                    <a:gd name="connsiteX44" fmla="*/ 4527550 w 5505450"/>
                    <a:gd name="connsiteY44" fmla="*/ 1905000 h 3003550"/>
                    <a:gd name="connsiteX45" fmla="*/ 4597400 w 5505450"/>
                    <a:gd name="connsiteY45" fmla="*/ 1720850 h 3003550"/>
                    <a:gd name="connsiteX46" fmla="*/ 4559300 w 5505450"/>
                    <a:gd name="connsiteY46" fmla="*/ 1727200 h 3003550"/>
                    <a:gd name="connsiteX47" fmla="*/ 4476750 w 5505450"/>
                    <a:gd name="connsiteY47" fmla="*/ 1873250 h 3003550"/>
                    <a:gd name="connsiteX48" fmla="*/ 4445000 w 5505450"/>
                    <a:gd name="connsiteY48" fmla="*/ 1758950 h 3003550"/>
                    <a:gd name="connsiteX49" fmla="*/ 4362450 w 5505450"/>
                    <a:gd name="connsiteY49" fmla="*/ 1797050 h 3003550"/>
                    <a:gd name="connsiteX50" fmla="*/ 4241800 w 5505450"/>
                    <a:gd name="connsiteY50" fmla="*/ 1955800 h 3003550"/>
                    <a:gd name="connsiteX51" fmla="*/ 3892550 w 5505450"/>
                    <a:gd name="connsiteY51" fmla="*/ 1930400 h 3003550"/>
                    <a:gd name="connsiteX52" fmla="*/ 3632200 w 5505450"/>
                    <a:gd name="connsiteY52" fmla="*/ 2241550 h 3003550"/>
                    <a:gd name="connsiteX53" fmla="*/ 3733800 w 5505450"/>
                    <a:gd name="connsiteY53" fmla="*/ 2343150 h 3003550"/>
                    <a:gd name="connsiteX54" fmla="*/ 3784600 w 5505450"/>
                    <a:gd name="connsiteY54" fmla="*/ 2311400 h 3003550"/>
                    <a:gd name="connsiteX55" fmla="*/ 3784600 w 5505450"/>
                    <a:gd name="connsiteY55" fmla="*/ 2609850 h 3003550"/>
                    <a:gd name="connsiteX56" fmla="*/ 3594100 w 5505450"/>
                    <a:gd name="connsiteY56" fmla="*/ 2965450 h 3003550"/>
                    <a:gd name="connsiteX57" fmla="*/ 3479800 w 5505450"/>
                    <a:gd name="connsiteY57" fmla="*/ 2940050 h 3003550"/>
                    <a:gd name="connsiteX58" fmla="*/ 3486150 w 5505450"/>
                    <a:gd name="connsiteY58" fmla="*/ 2825750 h 3003550"/>
                    <a:gd name="connsiteX59" fmla="*/ 3587750 w 5505450"/>
                    <a:gd name="connsiteY59" fmla="*/ 2794000 h 3003550"/>
                    <a:gd name="connsiteX60" fmla="*/ 3613150 w 5505450"/>
                    <a:gd name="connsiteY60" fmla="*/ 2616200 h 3003550"/>
                    <a:gd name="connsiteX61" fmla="*/ 3492500 w 5505450"/>
                    <a:gd name="connsiteY61" fmla="*/ 2673350 h 3003550"/>
                    <a:gd name="connsiteX62" fmla="*/ 3390900 w 5505450"/>
                    <a:gd name="connsiteY62" fmla="*/ 2571750 h 3003550"/>
                    <a:gd name="connsiteX63" fmla="*/ 3289300 w 5505450"/>
                    <a:gd name="connsiteY63" fmla="*/ 2362200 h 3003550"/>
                    <a:gd name="connsiteX64" fmla="*/ 3175000 w 5505450"/>
                    <a:gd name="connsiteY64" fmla="*/ 2330450 h 3003550"/>
                    <a:gd name="connsiteX65" fmla="*/ 3105150 w 5505450"/>
                    <a:gd name="connsiteY65" fmla="*/ 2387600 h 3003550"/>
                    <a:gd name="connsiteX66" fmla="*/ 3117850 w 5505450"/>
                    <a:gd name="connsiteY66" fmla="*/ 2457450 h 3003550"/>
                    <a:gd name="connsiteX67" fmla="*/ 3067050 w 5505450"/>
                    <a:gd name="connsiteY67" fmla="*/ 2552700 h 3003550"/>
                    <a:gd name="connsiteX68" fmla="*/ 2914650 w 5505450"/>
                    <a:gd name="connsiteY68" fmla="*/ 2520950 h 3003550"/>
                    <a:gd name="connsiteX69" fmla="*/ 2768600 w 5505450"/>
                    <a:gd name="connsiteY69" fmla="*/ 2603500 h 3003550"/>
                    <a:gd name="connsiteX70" fmla="*/ 2692400 w 5505450"/>
                    <a:gd name="connsiteY70" fmla="*/ 2520950 h 3003550"/>
                    <a:gd name="connsiteX71" fmla="*/ 2533650 w 5505450"/>
                    <a:gd name="connsiteY71" fmla="*/ 2520950 h 3003550"/>
                    <a:gd name="connsiteX72" fmla="*/ 2482850 w 5505450"/>
                    <a:gd name="connsiteY72" fmla="*/ 2470150 h 3003550"/>
                    <a:gd name="connsiteX73" fmla="*/ 2387600 w 5505450"/>
                    <a:gd name="connsiteY73" fmla="*/ 2425700 h 3003550"/>
                    <a:gd name="connsiteX74" fmla="*/ 2374900 w 5505450"/>
                    <a:gd name="connsiteY74" fmla="*/ 2476500 h 3003550"/>
                    <a:gd name="connsiteX75" fmla="*/ 2368550 w 5505450"/>
                    <a:gd name="connsiteY75" fmla="*/ 2552700 h 3003550"/>
                    <a:gd name="connsiteX76" fmla="*/ 2279650 w 5505450"/>
                    <a:gd name="connsiteY76" fmla="*/ 2552700 h 3003550"/>
                    <a:gd name="connsiteX77" fmla="*/ 2178050 w 5505450"/>
                    <a:gd name="connsiteY77" fmla="*/ 2489200 h 3003550"/>
                    <a:gd name="connsiteX78" fmla="*/ 2006600 w 5505450"/>
                    <a:gd name="connsiteY78" fmla="*/ 2616200 h 3003550"/>
                    <a:gd name="connsiteX79" fmla="*/ 1885950 w 5505450"/>
                    <a:gd name="connsiteY79" fmla="*/ 2482850 h 3003550"/>
                    <a:gd name="connsiteX80" fmla="*/ 1746250 w 5505450"/>
                    <a:gd name="connsiteY80" fmla="*/ 2508250 h 3003550"/>
                    <a:gd name="connsiteX81" fmla="*/ 1625600 w 5505450"/>
                    <a:gd name="connsiteY81" fmla="*/ 2279650 h 3003550"/>
                    <a:gd name="connsiteX82" fmla="*/ 1581150 w 5505450"/>
                    <a:gd name="connsiteY82" fmla="*/ 2349500 h 3003550"/>
                    <a:gd name="connsiteX83" fmla="*/ 1485900 w 5505450"/>
                    <a:gd name="connsiteY83" fmla="*/ 2298700 h 3003550"/>
                    <a:gd name="connsiteX84" fmla="*/ 1397000 w 5505450"/>
                    <a:gd name="connsiteY84" fmla="*/ 2216150 h 3003550"/>
                    <a:gd name="connsiteX85" fmla="*/ 1111250 w 5505450"/>
                    <a:gd name="connsiteY85" fmla="*/ 2317750 h 3003550"/>
                    <a:gd name="connsiteX86" fmla="*/ 1111250 w 5505450"/>
                    <a:gd name="connsiteY86" fmla="*/ 2470150 h 3003550"/>
                    <a:gd name="connsiteX87" fmla="*/ 927100 w 5505450"/>
                    <a:gd name="connsiteY87" fmla="*/ 2476500 h 3003550"/>
                    <a:gd name="connsiteX88" fmla="*/ 812800 w 5505450"/>
                    <a:gd name="connsiteY88" fmla="*/ 2419350 h 3003550"/>
                    <a:gd name="connsiteX89" fmla="*/ 641350 w 5505450"/>
                    <a:gd name="connsiteY89" fmla="*/ 2590800 h 3003550"/>
                    <a:gd name="connsiteX90" fmla="*/ 711200 w 5505450"/>
                    <a:gd name="connsiteY90" fmla="*/ 2743200 h 3003550"/>
                    <a:gd name="connsiteX91" fmla="*/ 660400 w 5505450"/>
                    <a:gd name="connsiteY91" fmla="*/ 2844800 h 3003550"/>
                    <a:gd name="connsiteX92" fmla="*/ 685800 w 5505450"/>
                    <a:gd name="connsiteY92" fmla="*/ 3003550 h 3003550"/>
                    <a:gd name="connsiteX93" fmla="*/ 438150 w 5505450"/>
                    <a:gd name="connsiteY93" fmla="*/ 2895600 h 3003550"/>
                    <a:gd name="connsiteX94" fmla="*/ 342900 w 5505450"/>
                    <a:gd name="connsiteY94" fmla="*/ 2863850 h 3003550"/>
                    <a:gd name="connsiteX95" fmla="*/ 406400 w 5505450"/>
                    <a:gd name="connsiteY95" fmla="*/ 2597150 h 3003550"/>
                    <a:gd name="connsiteX96" fmla="*/ 241300 w 5505450"/>
                    <a:gd name="connsiteY96" fmla="*/ 2482850 h 3003550"/>
                    <a:gd name="connsiteX97" fmla="*/ 114300 w 5505450"/>
                    <a:gd name="connsiteY97" fmla="*/ 2406650 h 3003550"/>
                    <a:gd name="connsiteX98" fmla="*/ 152400 w 5505450"/>
                    <a:gd name="connsiteY98" fmla="*/ 2336800 h 3003550"/>
                    <a:gd name="connsiteX99" fmla="*/ 107950 w 5505450"/>
                    <a:gd name="connsiteY99" fmla="*/ 2197100 h 3003550"/>
                    <a:gd name="connsiteX100" fmla="*/ 0 w 5505450"/>
                    <a:gd name="connsiteY100" fmla="*/ 2165350 h 3003550"/>
                    <a:gd name="connsiteX101" fmla="*/ 6350 w 5505450"/>
                    <a:gd name="connsiteY101" fmla="*/ 1936750 h 3003550"/>
                    <a:gd name="connsiteX102" fmla="*/ 76200 w 5505450"/>
                    <a:gd name="connsiteY102" fmla="*/ 1898650 h 3003550"/>
                    <a:gd name="connsiteX103" fmla="*/ 19050 w 5505450"/>
                    <a:gd name="connsiteY103" fmla="*/ 1854200 h 3003550"/>
                    <a:gd name="connsiteX104" fmla="*/ 120650 w 5505450"/>
                    <a:gd name="connsiteY104" fmla="*/ 1714500 h 3003550"/>
                    <a:gd name="connsiteX105" fmla="*/ 63500 w 5505450"/>
                    <a:gd name="connsiteY105" fmla="*/ 1663700 h 3003550"/>
                    <a:gd name="connsiteX106" fmla="*/ 76200 w 5505450"/>
                    <a:gd name="connsiteY106" fmla="*/ 1574800 h 3003550"/>
                    <a:gd name="connsiteX107" fmla="*/ 31750 w 5505450"/>
                    <a:gd name="connsiteY107" fmla="*/ 1504950 h 3003550"/>
                    <a:gd name="connsiteX108" fmla="*/ 107950 w 5505450"/>
                    <a:gd name="connsiteY108" fmla="*/ 1327150 h 3003550"/>
                    <a:gd name="connsiteX109" fmla="*/ 25400 w 5505450"/>
                    <a:gd name="connsiteY109" fmla="*/ 1206500 h 3003550"/>
                    <a:gd name="connsiteX110" fmla="*/ 38100 w 5505450"/>
                    <a:gd name="connsiteY110" fmla="*/ 1130300 h 3003550"/>
                    <a:gd name="connsiteX111" fmla="*/ 139700 w 5505450"/>
                    <a:gd name="connsiteY111" fmla="*/ 1054100 h 3003550"/>
                    <a:gd name="connsiteX112" fmla="*/ 298450 w 5505450"/>
                    <a:gd name="connsiteY112" fmla="*/ 1136650 h 3003550"/>
                    <a:gd name="connsiteX113" fmla="*/ 469900 w 5505450"/>
                    <a:gd name="connsiteY113" fmla="*/ 1301750 h 3003550"/>
                    <a:gd name="connsiteX114" fmla="*/ 406400 w 5505450"/>
                    <a:gd name="connsiteY114" fmla="*/ 1409700 h 3003550"/>
                    <a:gd name="connsiteX115" fmla="*/ 215900 w 5505450"/>
                    <a:gd name="connsiteY115" fmla="*/ 1390650 h 3003550"/>
                    <a:gd name="connsiteX116" fmla="*/ 209550 w 5505450"/>
                    <a:gd name="connsiteY116" fmla="*/ 1543050 h 3003550"/>
                    <a:gd name="connsiteX117" fmla="*/ 317500 w 5505450"/>
                    <a:gd name="connsiteY117" fmla="*/ 1631950 h 3003550"/>
                    <a:gd name="connsiteX118" fmla="*/ 292100 w 5505450"/>
                    <a:gd name="connsiteY118" fmla="*/ 1466850 h 3003550"/>
                    <a:gd name="connsiteX119" fmla="*/ 438150 w 5505450"/>
                    <a:gd name="connsiteY119" fmla="*/ 1568450 h 3003550"/>
                    <a:gd name="connsiteX120" fmla="*/ 419100 w 5505450"/>
                    <a:gd name="connsiteY120" fmla="*/ 1479550 h 3003550"/>
                    <a:gd name="connsiteX121" fmla="*/ 495300 w 5505450"/>
                    <a:gd name="connsiteY121" fmla="*/ 1358900 h 3003550"/>
                    <a:gd name="connsiteX122" fmla="*/ 527050 w 5505450"/>
                    <a:gd name="connsiteY122" fmla="*/ 1422400 h 3003550"/>
                    <a:gd name="connsiteX123" fmla="*/ 577850 w 5505450"/>
                    <a:gd name="connsiteY123" fmla="*/ 1339850 h 3003550"/>
                    <a:gd name="connsiteX124" fmla="*/ 539750 w 5505450"/>
                    <a:gd name="connsiteY124" fmla="*/ 1308100 h 3003550"/>
                    <a:gd name="connsiteX125" fmla="*/ 520700 w 5505450"/>
                    <a:gd name="connsiteY125" fmla="*/ 1174750 h 3003550"/>
                    <a:gd name="connsiteX126" fmla="*/ 571500 w 5505450"/>
                    <a:gd name="connsiteY126" fmla="*/ 1162050 h 3003550"/>
                    <a:gd name="connsiteX127" fmla="*/ 628650 w 5505450"/>
                    <a:gd name="connsiteY127" fmla="*/ 1206500 h 3003550"/>
                    <a:gd name="connsiteX128" fmla="*/ 590550 w 5505450"/>
                    <a:gd name="connsiteY128" fmla="*/ 1295400 h 3003550"/>
                    <a:gd name="connsiteX129" fmla="*/ 622300 w 5505450"/>
                    <a:gd name="connsiteY129" fmla="*/ 1346200 h 3003550"/>
                    <a:gd name="connsiteX130" fmla="*/ 679450 w 5505450"/>
                    <a:gd name="connsiteY130" fmla="*/ 1333500 h 3003550"/>
                    <a:gd name="connsiteX131" fmla="*/ 679450 w 5505450"/>
                    <a:gd name="connsiteY131" fmla="*/ 1263650 h 3003550"/>
                    <a:gd name="connsiteX132" fmla="*/ 889000 w 5505450"/>
                    <a:gd name="connsiteY132" fmla="*/ 1123950 h 3003550"/>
                    <a:gd name="connsiteX133" fmla="*/ 895350 w 5505450"/>
                    <a:gd name="connsiteY133" fmla="*/ 1206500 h 3003550"/>
                    <a:gd name="connsiteX134" fmla="*/ 1035050 w 5505450"/>
                    <a:gd name="connsiteY134" fmla="*/ 1143000 h 3003550"/>
                    <a:gd name="connsiteX135" fmla="*/ 1054100 w 5505450"/>
                    <a:gd name="connsiteY135" fmla="*/ 1212850 h 3003550"/>
                    <a:gd name="connsiteX136" fmla="*/ 1123950 w 5505450"/>
                    <a:gd name="connsiteY136" fmla="*/ 1130300 h 3003550"/>
                    <a:gd name="connsiteX137" fmla="*/ 1003300 w 5505450"/>
                    <a:gd name="connsiteY137" fmla="*/ 1022350 h 3003550"/>
                    <a:gd name="connsiteX138" fmla="*/ 1079500 w 5505450"/>
                    <a:gd name="connsiteY138" fmla="*/ 971550 h 3003550"/>
                    <a:gd name="connsiteX139" fmla="*/ 1143000 w 5505450"/>
                    <a:gd name="connsiteY139" fmla="*/ 1073150 h 3003550"/>
                    <a:gd name="connsiteX140" fmla="*/ 1238250 w 5505450"/>
                    <a:gd name="connsiteY140" fmla="*/ 1085850 h 3003550"/>
                    <a:gd name="connsiteX141" fmla="*/ 1384300 w 5505450"/>
                    <a:gd name="connsiteY141" fmla="*/ 1206500 h 3003550"/>
                    <a:gd name="connsiteX142" fmla="*/ 1333500 w 5505450"/>
                    <a:gd name="connsiteY142" fmla="*/ 1073150 h 3003550"/>
                    <a:gd name="connsiteX143" fmla="*/ 1301750 w 5505450"/>
                    <a:gd name="connsiteY143" fmla="*/ 971550 h 3003550"/>
                    <a:gd name="connsiteX144" fmla="*/ 1346200 w 5505450"/>
                    <a:gd name="connsiteY144" fmla="*/ 857250 h 3003550"/>
                    <a:gd name="connsiteX145" fmla="*/ 1397000 w 5505450"/>
                    <a:gd name="connsiteY145" fmla="*/ 679450 h 3003550"/>
                    <a:gd name="connsiteX146" fmla="*/ 1504950 w 5505450"/>
                    <a:gd name="connsiteY146" fmla="*/ 685800 h 3003550"/>
                    <a:gd name="connsiteX147" fmla="*/ 1479550 w 5505450"/>
                    <a:gd name="connsiteY147" fmla="*/ 895350 h 3003550"/>
                    <a:gd name="connsiteX148" fmla="*/ 1511300 w 5505450"/>
                    <a:gd name="connsiteY148" fmla="*/ 1244600 h 3003550"/>
                    <a:gd name="connsiteX149" fmla="*/ 1447800 w 5505450"/>
                    <a:gd name="connsiteY149" fmla="*/ 1377950 h 3003550"/>
                    <a:gd name="connsiteX150" fmla="*/ 1498600 w 5505450"/>
                    <a:gd name="connsiteY150" fmla="*/ 1397000 h 3003550"/>
                    <a:gd name="connsiteX151" fmla="*/ 1587500 w 5505450"/>
                    <a:gd name="connsiteY151" fmla="*/ 1193800 h 3003550"/>
                    <a:gd name="connsiteX152" fmla="*/ 1536700 w 5505450"/>
                    <a:gd name="connsiteY152" fmla="*/ 984250 h 3003550"/>
                    <a:gd name="connsiteX153" fmla="*/ 1517650 w 5505450"/>
                    <a:gd name="connsiteY153" fmla="*/ 844550 h 3003550"/>
                    <a:gd name="connsiteX154" fmla="*/ 1600200 w 5505450"/>
                    <a:gd name="connsiteY154" fmla="*/ 768350 h 3003550"/>
                    <a:gd name="connsiteX155" fmla="*/ 1676400 w 5505450"/>
                    <a:gd name="connsiteY155" fmla="*/ 920750 h 3003550"/>
                    <a:gd name="connsiteX156" fmla="*/ 1638300 w 5505450"/>
                    <a:gd name="connsiteY156" fmla="*/ 742950 h 3003550"/>
                    <a:gd name="connsiteX157" fmla="*/ 1701800 w 5505450"/>
                    <a:gd name="connsiteY157" fmla="*/ 717550 h 3003550"/>
                    <a:gd name="connsiteX158" fmla="*/ 1822450 w 5505450"/>
                    <a:gd name="connsiteY158" fmla="*/ 857250 h 3003550"/>
                    <a:gd name="connsiteX159" fmla="*/ 1860550 w 5505450"/>
                    <a:gd name="connsiteY159" fmla="*/ 819150 h 3003550"/>
                    <a:gd name="connsiteX160" fmla="*/ 1797050 w 5505450"/>
                    <a:gd name="connsiteY160" fmla="*/ 768350 h 3003550"/>
                    <a:gd name="connsiteX161" fmla="*/ 1765300 w 5505450"/>
                    <a:gd name="connsiteY161" fmla="*/ 641350 h 3003550"/>
                    <a:gd name="connsiteX162" fmla="*/ 2000250 w 5505450"/>
                    <a:gd name="connsiteY162" fmla="*/ 571500 h 3003550"/>
                    <a:gd name="connsiteX163" fmla="*/ 1949450 w 5505450"/>
                    <a:gd name="connsiteY163" fmla="*/ 476250 h 3003550"/>
                    <a:gd name="connsiteX164" fmla="*/ 2076450 w 5505450"/>
                    <a:gd name="connsiteY164" fmla="*/ 355600 h 3003550"/>
                    <a:gd name="connsiteX165" fmla="*/ 2305050 w 5505450"/>
                    <a:gd name="connsiteY165" fmla="*/ 228600 h 3003550"/>
                    <a:gd name="connsiteX166" fmla="*/ 2387600 w 5505450"/>
                    <a:gd name="connsiteY166" fmla="*/ 266700 h 3003550"/>
                    <a:gd name="connsiteX167" fmla="*/ 2489200 w 5505450"/>
                    <a:gd name="connsiteY167" fmla="*/ 177800 h 3003550"/>
                    <a:gd name="connsiteX168" fmla="*/ 2425700 w 5505450"/>
                    <a:gd name="connsiteY168" fmla="*/ 120650 h 3003550"/>
                    <a:gd name="connsiteX169" fmla="*/ 2533650 w 5505450"/>
                    <a:gd name="connsiteY169" fmla="*/ 0 h 300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</a:cxnLst>
                  <a:rect l="l" t="t" r="r" b="b"/>
                  <a:pathLst>
                    <a:path w="5505450" h="3003550">
                      <a:moveTo>
                        <a:pt x="2533650" y="0"/>
                      </a:moveTo>
                      <a:lnTo>
                        <a:pt x="2667000" y="38100"/>
                      </a:lnTo>
                      <a:lnTo>
                        <a:pt x="2609850" y="120650"/>
                      </a:lnTo>
                      <a:lnTo>
                        <a:pt x="2813050" y="165100"/>
                      </a:lnTo>
                      <a:lnTo>
                        <a:pt x="2889250" y="393700"/>
                      </a:lnTo>
                      <a:lnTo>
                        <a:pt x="2647950" y="685800"/>
                      </a:lnTo>
                      <a:lnTo>
                        <a:pt x="2813050" y="590550"/>
                      </a:lnTo>
                      <a:lnTo>
                        <a:pt x="3073400" y="590550"/>
                      </a:lnTo>
                      <a:lnTo>
                        <a:pt x="3175000" y="698500"/>
                      </a:lnTo>
                      <a:lnTo>
                        <a:pt x="3257550" y="584200"/>
                      </a:lnTo>
                      <a:lnTo>
                        <a:pt x="3390900" y="641350"/>
                      </a:lnTo>
                      <a:lnTo>
                        <a:pt x="3454400" y="952500"/>
                      </a:lnTo>
                      <a:lnTo>
                        <a:pt x="3524250" y="825500"/>
                      </a:lnTo>
                      <a:lnTo>
                        <a:pt x="3740150" y="857250"/>
                      </a:lnTo>
                      <a:lnTo>
                        <a:pt x="3816350" y="717550"/>
                      </a:lnTo>
                      <a:lnTo>
                        <a:pt x="4140200" y="812800"/>
                      </a:lnTo>
                      <a:lnTo>
                        <a:pt x="4203700" y="946150"/>
                      </a:lnTo>
                      <a:lnTo>
                        <a:pt x="4337050" y="895350"/>
                      </a:lnTo>
                      <a:lnTo>
                        <a:pt x="4457700" y="958850"/>
                      </a:lnTo>
                      <a:lnTo>
                        <a:pt x="4451350" y="1155700"/>
                      </a:lnTo>
                      <a:lnTo>
                        <a:pt x="4514850" y="1079500"/>
                      </a:lnTo>
                      <a:lnTo>
                        <a:pt x="4730750" y="1066800"/>
                      </a:lnTo>
                      <a:lnTo>
                        <a:pt x="4762500" y="1149350"/>
                      </a:lnTo>
                      <a:lnTo>
                        <a:pt x="4845050" y="1143000"/>
                      </a:lnTo>
                      <a:lnTo>
                        <a:pt x="4813300" y="1041400"/>
                      </a:lnTo>
                      <a:lnTo>
                        <a:pt x="5022850" y="1060450"/>
                      </a:lnTo>
                      <a:lnTo>
                        <a:pt x="5314950" y="1295400"/>
                      </a:lnTo>
                      <a:lnTo>
                        <a:pt x="5429250" y="1358900"/>
                      </a:lnTo>
                      <a:lnTo>
                        <a:pt x="5505450" y="1447800"/>
                      </a:lnTo>
                      <a:lnTo>
                        <a:pt x="5397500" y="1587500"/>
                      </a:lnTo>
                      <a:lnTo>
                        <a:pt x="5245100" y="1492250"/>
                      </a:lnTo>
                      <a:lnTo>
                        <a:pt x="5187950" y="1409700"/>
                      </a:lnTo>
                      <a:lnTo>
                        <a:pt x="5162550" y="1524000"/>
                      </a:lnTo>
                      <a:lnTo>
                        <a:pt x="5073650" y="1574800"/>
                      </a:lnTo>
                      <a:lnTo>
                        <a:pt x="5149850" y="1720850"/>
                      </a:lnTo>
                      <a:lnTo>
                        <a:pt x="5003800" y="1758950"/>
                      </a:lnTo>
                      <a:lnTo>
                        <a:pt x="4813300" y="1962150"/>
                      </a:lnTo>
                      <a:lnTo>
                        <a:pt x="4749800" y="1911350"/>
                      </a:lnTo>
                      <a:lnTo>
                        <a:pt x="4610100" y="1924050"/>
                      </a:lnTo>
                      <a:lnTo>
                        <a:pt x="4489450" y="2082800"/>
                      </a:lnTo>
                      <a:lnTo>
                        <a:pt x="4533900" y="2120900"/>
                      </a:lnTo>
                      <a:lnTo>
                        <a:pt x="4349750" y="2514600"/>
                      </a:lnTo>
                      <a:lnTo>
                        <a:pt x="4292600" y="2165350"/>
                      </a:lnTo>
                      <a:lnTo>
                        <a:pt x="4356100" y="2057400"/>
                      </a:lnTo>
                      <a:lnTo>
                        <a:pt x="4527550" y="1905000"/>
                      </a:lnTo>
                      <a:lnTo>
                        <a:pt x="4597400" y="1720850"/>
                      </a:lnTo>
                      <a:lnTo>
                        <a:pt x="4559300" y="1727200"/>
                      </a:lnTo>
                      <a:lnTo>
                        <a:pt x="4476750" y="1873250"/>
                      </a:lnTo>
                      <a:lnTo>
                        <a:pt x="4445000" y="1758950"/>
                      </a:lnTo>
                      <a:lnTo>
                        <a:pt x="4362450" y="1797050"/>
                      </a:lnTo>
                      <a:lnTo>
                        <a:pt x="4241800" y="1955800"/>
                      </a:lnTo>
                      <a:lnTo>
                        <a:pt x="3892550" y="1930400"/>
                      </a:lnTo>
                      <a:lnTo>
                        <a:pt x="3632200" y="2241550"/>
                      </a:lnTo>
                      <a:lnTo>
                        <a:pt x="3733800" y="2343150"/>
                      </a:lnTo>
                      <a:lnTo>
                        <a:pt x="3784600" y="2311400"/>
                      </a:lnTo>
                      <a:lnTo>
                        <a:pt x="3784600" y="2609850"/>
                      </a:lnTo>
                      <a:lnTo>
                        <a:pt x="3594100" y="2965450"/>
                      </a:lnTo>
                      <a:lnTo>
                        <a:pt x="3479800" y="2940050"/>
                      </a:lnTo>
                      <a:lnTo>
                        <a:pt x="3486150" y="2825750"/>
                      </a:lnTo>
                      <a:lnTo>
                        <a:pt x="3587750" y="2794000"/>
                      </a:lnTo>
                      <a:lnTo>
                        <a:pt x="3613150" y="2616200"/>
                      </a:lnTo>
                      <a:lnTo>
                        <a:pt x="3492500" y="2673350"/>
                      </a:lnTo>
                      <a:lnTo>
                        <a:pt x="3390900" y="2571750"/>
                      </a:lnTo>
                      <a:lnTo>
                        <a:pt x="3289300" y="2362200"/>
                      </a:lnTo>
                      <a:lnTo>
                        <a:pt x="3175000" y="2330450"/>
                      </a:lnTo>
                      <a:lnTo>
                        <a:pt x="3105150" y="2387600"/>
                      </a:lnTo>
                      <a:lnTo>
                        <a:pt x="3117850" y="2457450"/>
                      </a:lnTo>
                      <a:lnTo>
                        <a:pt x="3067050" y="2552700"/>
                      </a:lnTo>
                      <a:lnTo>
                        <a:pt x="2914650" y="2520950"/>
                      </a:lnTo>
                      <a:lnTo>
                        <a:pt x="2768600" y="2603500"/>
                      </a:lnTo>
                      <a:lnTo>
                        <a:pt x="2692400" y="2520950"/>
                      </a:lnTo>
                      <a:lnTo>
                        <a:pt x="2533650" y="2520950"/>
                      </a:lnTo>
                      <a:lnTo>
                        <a:pt x="2482850" y="2470150"/>
                      </a:lnTo>
                      <a:lnTo>
                        <a:pt x="2387600" y="2425700"/>
                      </a:lnTo>
                      <a:lnTo>
                        <a:pt x="2374900" y="2476500"/>
                      </a:lnTo>
                      <a:lnTo>
                        <a:pt x="2368550" y="2552700"/>
                      </a:lnTo>
                      <a:lnTo>
                        <a:pt x="2279650" y="2552700"/>
                      </a:lnTo>
                      <a:lnTo>
                        <a:pt x="2178050" y="2489200"/>
                      </a:lnTo>
                      <a:lnTo>
                        <a:pt x="2006600" y="2616200"/>
                      </a:lnTo>
                      <a:lnTo>
                        <a:pt x="1885950" y="2482850"/>
                      </a:lnTo>
                      <a:lnTo>
                        <a:pt x="1746250" y="2508250"/>
                      </a:lnTo>
                      <a:lnTo>
                        <a:pt x="1625600" y="2279650"/>
                      </a:lnTo>
                      <a:lnTo>
                        <a:pt x="1581150" y="2349500"/>
                      </a:lnTo>
                      <a:lnTo>
                        <a:pt x="1485900" y="2298700"/>
                      </a:lnTo>
                      <a:lnTo>
                        <a:pt x="1397000" y="2216150"/>
                      </a:lnTo>
                      <a:lnTo>
                        <a:pt x="1111250" y="2317750"/>
                      </a:lnTo>
                      <a:lnTo>
                        <a:pt x="1111250" y="2470150"/>
                      </a:lnTo>
                      <a:lnTo>
                        <a:pt x="927100" y="2476500"/>
                      </a:lnTo>
                      <a:lnTo>
                        <a:pt x="812800" y="2419350"/>
                      </a:lnTo>
                      <a:lnTo>
                        <a:pt x="641350" y="2590800"/>
                      </a:lnTo>
                      <a:lnTo>
                        <a:pt x="711200" y="2743200"/>
                      </a:lnTo>
                      <a:lnTo>
                        <a:pt x="660400" y="2844800"/>
                      </a:lnTo>
                      <a:lnTo>
                        <a:pt x="685800" y="3003550"/>
                      </a:lnTo>
                      <a:lnTo>
                        <a:pt x="438150" y="2895600"/>
                      </a:lnTo>
                      <a:lnTo>
                        <a:pt x="342900" y="2863850"/>
                      </a:lnTo>
                      <a:lnTo>
                        <a:pt x="406400" y="2597150"/>
                      </a:lnTo>
                      <a:lnTo>
                        <a:pt x="241300" y="2482850"/>
                      </a:lnTo>
                      <a:lnTo>
                        <a:pt x="114300" y="2406650"/>
                      </a:lnTo>
                      <a:lnTo>
                        <a:pt x="152400" y="2336800"/>
                      </a:lnTo>
                      <a:lnTo>
                        <a:pt x="107950" y="2197100"/>
                      </a:lnTo>
                      <a:lnTo>
                        <a:pt x="0" y="2165350"/>
                      </a:lnTo>
                      <a:lnTo>
                        <a:pt x="6350" y="1936750"/>
                      </a:lnTo>
                      <a:lnTo>
                        <a:pt x="76200" y="1898650"/>
                      </a:lnTo>
                      <a:lnTo>
                        <a:pt x="19050" y="1854200"/>
                      </a:lnTo>
                      <a:lnTo>
                        <a:pt x="120650" y="1714500"/>
                      </a:lnTo>
                      <a:lnTo>
                        <a:pt x="63500" y="1663700"/>
                      </a:lnTo>
                      <a:lnTo>
                        <a:pt x="76200" y="1574800"/>
                      </a:lnTo>
                      <a:lnTo>
                        <a:pt x="31750" y="1504950"/>
                      </a:lnTo>
                      <a:lnTo>
                        <a:pt x="107950" y="1327150"/>
                      </a:lnTo>
                      <a:lnTo>
                        <a:pt x="25400" y="1206500"/>
                      </a:lnTo>
                      <a:lnTo>
                        <a:pt x="38100" y="1130300"/>
                      </a:lnTo>
                      <a:lnTo>
                        <a:pt x="139700" y="1054100"/>
                      </a:lnTo>
                      <a:lnTo>
                        <a:pt x="298450" y="1136650"/>
                      </a:lnTo>
                      <a:lnTo>
                        <a:pt x="469900" y="1301750"/>
                      </a:lnTo>
                      <a:lnTo>
                        <a:pt x="406400" y="1409700"/>
                      </a:lnTo>
                      <a:lnTo>
                        <a:pt x="215900" y="1390650"/>
                      </a:lnTo>
                      <a:lnTo>
                        <a:pt x="209550" y="1543050"/>
                      </a:lnTo>
                      <a:lnTo>
                        <a:pt x="317500" y="1631950"/>
                      </a:lnTo>
                      <a:lnTo>
                        <a:pt x="292100" y="1466850"/>
                      </a:lnTo>
                      <a:lnTo>
                        <a:pt x="438150" y="1568450"/>
                      </a:lnTo>
                      <a:lnTo>
                        <a:pt x="419100" y="1479550"/>
                      </a:lnTo>
                      <a:lnTo>
                        <a:pt x="495300" y="1358900"/>
                      </a:lnTo>
                      <a:lnTo>
                        <a:pt x="527050" y="1422400"/>
                      </a:lnTo>
                      <a:lnTo>
                        <a:pt x="577850" y="1339850"/>
                      </a:lnTo>
                      <a:lnTo>
                        <a:pt x="539750" y="1308100"/>
                      </a:lnTo>
                      <a:lnTo>
                        <a:pt x="520700" y="1174750"/>
                      </a:lnTo>
                      <a:lnTo>
                        <a:pt x="571500" y="1162050"/>
                      </a:lnTo>
                      <a:lnTo>
                        <a:pt x="628650" y="1206500"/>
                      </a:lnTo>
                      <a:lnTo>
                        <a:pt x="590550" y="1295400"/>
                      </a:lnTo>
                      <a:lnTo>
                        <a:pt x="622300" y="1346200"/>
                      </a:lnTo>
                      <a:lnTo>
                        <a:pt x="679450" y="1333500"/>
                      </a:lnTo>
                      <a:lnTo>
                        <a:pt x="679450" y="1263650"/>
                      </a:lnTo>
                      <a:lnTo>
                        <a:pt x="889000" y="1123950"/>
                      </a:lnTo>
                      <a:lnTo>
                        <a:pt x="895350" y="1206500"/>
                      </a:lnTo>
                      <a:lnTo>
                        <a:pt x="1035050" y="1143000"/>
                      </a:lnTo>
                      <a:lnTo>
                        <a:pt x="1054100" y="1212850"/>
                      </a:lnTo>
                      <a:lnTo>
                        <a:pt x="1123950" y="1130300"/>
                      </a:lnTo>
                      <a:lnTo>
                        <a:pt x="1003300" y="1022350"/>
                      </a:lnTo>
                      <a:lnTo>
                        <a:pt x="1079500" y="971550"/>
                      </a:lnTo>
                      <a:lnTo>
                        <a:pt x="1143000" y="1073150"/>
                      </a:lnTo>
                      <a:lnTo>
                        <a:pt x="1238250" y="1085850"/>
                      </a:lnTo>
                      <a:lnTo>
                        <a:pt x="1384300" y="1206500"/>
                      </a:lnTo>
                      <a:lnTo>
                        <a:pt x="1333500" y="1073150"/>
                      </a:lnTo>
                      <a:lnTo>
                        <a:pt x="1301750" y="971550"/>
                      </a:lnTo>
                      <a:lnTo>
                        <a:pt x="1346200" y="857250"/>
                      </a:lnTo>
                      <a:lnTo>
                        <a:pt x="1397000" y="679450"/>
                      </a:lnTo>
                      <a:lnTo>
                        <a:pt x="1504950" y="685800"/>
                      </a:lnTo>
                      <a:lnTo>
                        <a:pt x="1479550" y="895350"/>
                      </a:lnTo>
                      <a:lnTo>
                        <a:pt x="1511300" y="1244600"/>
                      </a:lnTo>
                      <a:lnTo>
                        <a:pt x="1447800" y="1377950"/>
                      </a:lnTo>
                      <a:lnTo>
                        <a:pt x="1498600" y="1397000"/>
                      </a:lnTo>
                      <a:lnTo>
                        <a:pt x="1587500" y="1193800"/>
                      </a:lnTo>
                      <a:lnTo>
                        <a:pt x="1536700" y="984250"/>
                      </a:lnTo>
                      <a:lnTo>
                        <a:pt x="1517650" y="844550"/>
                      </a:lnTo>
                      <a:lnTo>
                        <a:pt x="1600200" y="768350"/>
                      </a:lnTo>
                      <a:lnTo>
                        <a:pt x="1676400" y="920750"/>
                      </a:lnTo>
                      <a:lnTo>
                        <a:pt x="1638300" y="742950"/>
                      </a:lnTo>
                      <a:lnTo>
                        <a:pt x="1701800" y="717550"/>
                      </a:lnTo>
                      <a:lnTo>
                        <a:pt x="1822450" y="857250"/>
                      </a:lnTo>
                      <a:lnTo>
                        <a:pt x="1860550" y="819150"/>
                      </a:lnTo>
                      <a:lnTo>
                        <a:pt x="1797050" y="768350"/>
                      </a:lnTo>
                      <a:lnTo>
                        <a:pt x="1765300" y="641350"/>
                      </a:lnTo>
                      <a:lnTo>
                        <a:pt x="2000250" y="571500"/>
                      </a:lnTo>
                      <a:lnTo>
                        <a:pt x="1949450" y="476250"/>
                      </a:lnTo>
                      <a:lnTo>
                        <a:pt x="2076450" y="355600"/>
                      </a:lnTo>
                      <a:lnTo>
                        <a:pt x="2305050" y="228600"/>
                      </a:lnTo>
                      <a:lnTo>
                        <a:pt x="2387600" y="266700"/>
                      </a:lnTo>
                      <a:lnTo>
                        <a:pt x="2489200" y="177800"/>
                      </a:lnTo>
                      <a:lnTo>
                        <a:pt x="2425700" y="120650"/>
                      </a:lnTo>
                      <a:lnTo>
                        <a:pt x="2533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1" name="フリーフォーム 1520"/>
                <p:cNvSpPr/>
                <p:nvPr/>
              </p:nvSpPr>
              <p:spPr>
                <a:xfrm>
                  <a:off x="3855025" y="4232264"/>
                  <a:ext cx="1098482" cy="568321"/>
                </a:xfrm>
                <a:custGeom>
                  <a:avLst/>
                  <a:gdLst>
                    <a:gd name="connsiteX0" fmla="*/ 0 w 1098550"/>
                    <a:gd name="connsiteY0" fmla="*/ 190500 h 568325"/>
                    <a:gd name="connsiteX1" fmla="*/ 171450 w 1098550"/>
                    <a:gd name="connsiteY1" fmla="*/ 60325 h 568325"/>
                    <a:gd name="connsiteX2" fmla="*/ 250825 w 1098550"/>
                    <a:gd name="connsiteY2" fmla="*/ 120650 h 568325"/>
                    <a:gd name="connsiteX3" fmla="*/ 346075 w 1098550"/>
                    <a:gd name="connsiteY3" fmla="*/ 127000 h 568325"/>
                    <a:gd name="connsiteX4" fmla="*/ 361950 w 1098550"/>
                    <a:gd name="connsiteY4" fmla="*/ 44450 h 568325"/>
                    <a:gd name="connsiteX5" fmla="*/ 377825 w 1098550"/>
                    <a:gd name="connsiteY5" fmla="*/ 0 h 568325"/>
                    <a:gd name="connsiteX6" fmla="*/ 473075 w 1098550"/>
                    <a:gd name="connsiteY6" fmla="*/ 47625 h 568325"/>
                    <a:gd name="connsiteX7" fmla="*/ 527050 w 1098550"/>
                    <a:gd name="connsiteY7" fmla="*/ 92075 h 568325"/>
                    <a:gd name="connsiteX8" fmla="*/ 688975 w 1098550"/>
                    <a:gd name="connsiteY8" fmla="*/ 101600 h 568325"/>
                    <a:gd name="connsiteX9" fmla="*/ 752475 w 1098550"/>
                    <a:gd name="connsiteY9" fmla="*/ 171450 h 568325"/>
                    <a:gd name="connsiteX10" fmla="*/ 908050 w 1098550"/>
                    <a:gd name="connsiteY10" fmla="*/ 95250 h 568325"/>
                    <a:gd name="connsiteX11" fmla="*/ 984250 w 1098550"/>
                    <a:gd name="connsiteY11" fmla="*/ 114300 h 568325"/>
                    <a:gd name="connsiteX12" fmla="*/ 949325 w 1098550"/>
                    <a:gd name="connsiteY12" fmla="*/ 241300 h 568325"/>
                    <a:gd name="connsiteX13" fmla="*/ 993775 w 1098550"/>
                    <a:gd name="connsiteY13" fmla="*/ 244475 h 568325"/>
                    <a:gd name="connsiteX14" fmla="*/ 1031875 w 1098550"/>
                    <a:gd name="connsiteY14" fmla="*/ 215900 h 568325"/>
                    <a:gd name="connsiteX15" fmla="*/ 1098550 w 1098550"/>
                    <a:gd name="connsiteY15" fmla="*/ 298450 h 568325"/>
                    <a:gd name="connsiteX16" fmla="*/ 1012825 w 1098550"/>
                    <a:gd name="connsiteY16" fmla="*/ 301625 h 568325"/>
                    <a:gd name="connsiteX17" fmla="*/ 889000 w 1098550"/>
                    <a:gd name="connsiteY17" fmla="*/ 400050 h 568325"/>
                    <a:gd name="connsiteX18" fmla="*/ 819150 w 1098550"/>
                    <a:gd name="connsiteY18" fmla="*/ 381000 h 568325"/>
                    <a:gd name="connsiteX19" fmla="*/ 800100 w 1098550"/>
                    <a:gd name="connsiteY19" fmla="*/ 419100 h 568325"/>
                    <a:gd name="connsiteX20" fmla="*/ 838200 w 1098550"/>
                    <a:gd name="connsiteY20" fmla="*/ 444500 h 568325"/>
                    <a:gd name="connsiteX21" fmla="*/ 755650 w 1098550"/>
                    <a:gd name="connsiteY21" fmla="*/ 523875 h 568325"/>
                    <a:gd name="connsiteX22" fmla="*/ 692150 w 1098550"/>
                    <a:gd name="connsiteY22" fmla="*/ 514350 h 568325"/>
                    <a:gd name="connsiteX23" fmla="*/ 565150 w 1098550"/>
                    <a:gd name="connsiteY23" fmla="*/ 568325 h 568325"/>
                    <a:gd name="connsiteX24" fmla="*/ 434975 w 1098550"/>
                    <a:gd name="connsiteY24" fmla="*/ 485775 h 568325"/>
                    <a:gd name="connsiteX25" fmla="*/ 304800 w 1098550"/>
                    <a:gd name="connsiteY25" fmla="*/ 517525 h 568325"/>
                    <a:gd name="connsiteX26" fmla="*/ 263525 w 1098550"/>
                    <a:gd name="connsiteY26" fmla="*/ 409575 h 568325"/>
                    <a:gd name="connsiteX27" fmla="*/ 117475 w 1098550"/>
                    <a:gd name="connsiteY27" fmla="*/ 377825 h 568325"/>
                    <a:gd name="connsiteX28" fmla="*/ 117475 w 1098550"/>
                    <a:gd name="connsiteY28" fmla="*/ 282575 h 568325"/>
                    <a:gd name="connsiteX29" fmla="*/ 0 w 1098550"/>
                    <a:gd name="connsiteY29" fmla="*/ 190500 h 568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1098550" h="568325">
                      <a:moveTo>
                        <a:pt x="0" y="190500"/>
                      </a:moveTo>
                      <a:lnTo>
                        <a:pt x="171450" y="60325"/>
                      </a:lnTo>
                      <a:lnTo>
                        <a:pt x="250825" y="120650"/>
                      </a:lnTo>
                      <a:lnTo>
                        <a:pt x="346075" y="127000"/>
                      </a:lnTo>
                      <a:lnTo>
                        <a:pt x="361950" y="44450"/>
                      </a:lnTo>
                      <a:lnTo>
                        <a:pt x="377825" y="0"/>
                      </a:lnTo>
                      <a:lnTo>
                        <a:pt x="473075" y="47625"/>
                      </a:lnTo>
                      <a:lnTo>
                        <a:pt x="527050" y="92075"/>
                      </a:lnTo>
                      <a:lnTo>
                        <a:pt x="688975" y="101600"/>
                      </a:lnTo>
                      <a:lnTo>
                        <a:pt x="752475" y="171450"/>
                      </a:lnTo>
                      <a:lnTo>
                        <a:pt x="908050" y="95250"/>
                      </a:lnTo>
                      <a:lnTo>
                        <a:pt x="984250" y="114300"/>
                      </a:lnTo>
                      <a:lnTo>
                        <a:pt x="949325" y="241300"/>
                      </a:lnTo>
                      <a:lnTo>
                        <a:pt x="993775" y="244475"/>
                      </a:lnTo>
                      <a:lnTo>
                        <a:pt x="1031875" y="215900"/>
                      </a:lnTo>
                      <a:lnTo>
                        <a:pt x="1098550" y="298450"/>
                      </a:lnTo>
                      <a:lnTo>
                        <a:pt x="1012825" y="301625"/>
                      </a:lnTo>
                      <a:lnTo>
                        <a:pt x="889000" y="400050"/>
                      </a:lnTo>
                      <a:lnTo>
                        <a:pt x="819150" y="381000"/>
                      </a:lnTo>
                      <a:lnTo>
                        <a:pt x="800100" y="419100"/>
                      </a:lnTo>
                      <a:lnTo>
                        <a:pt x="838200" y="444500"/>
                      </a:lnTo>
                      <a:lnTo>
                        <a:pt x="755650" y="523875"/>
                      </a:lnTo>
                      <a:lnTo>
                        <a:pt x="692150" y="514350"/>
                      </a:lnTo>
                      <a:lnTo>
                        <a:pt x="565150" y="568325"/>
                      </a:lnTo>
                      <a:lnTo>
                        <a:pt x="434975" y="485775"/>
                      </a:lnTo>
                      <a:lnTo>
                        <a:pt x="304800" y="517525"/>
                      </a:lnTo>
                      <a:lnTo>
                        <a:pt x="263525" y="409575"/>
                      </a:lnTo>
                      <a:lnTo>
                        <a:pt x="117475" y="377825"/>
                      </a:lnTo>
                      <a:lnTo>
                        <a:pt x="117475" y="282575"/>
                      </a:lnTo>
                      <a:lnTo>
                        <a:pt x="0" y="190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2" name="フリーフォーム 1521"/>
                <p:cNvSpPr/>
                <p:nvPr/>
              </p:nvSpPr>
              <p:spPr>
                <a:xfrm>
                  <a:off x="1597741" y="2832093"/>
                  <a:ext cx="368273" cy="873122"/>
                </a:xfrm>
                <a:custGeom>
                  <a:avLst/>
                  <a:gdLst>
                    <a:gd name="connsiteX0" fmla="*/ 282575 w 368300"/>
                    <a:gd name="connsiteY0" fmla="*/ 92075 h 873125"/>
                    <a:gd name="connsiteX1" fmla="*/ 260350 w 368300"/>
                    <a:gd name="connsiteY1" fmla="*/ 184150 h 873125"/>
                    <a:gd name="connsiteX2" fmla="*/ 352425 w 368300"/>
                    <a:gd name="connsiteY2" fmla="*/ 301625 h 873125"/>
                    <a:gd name="connsiteX3" fmla="*/ 276225 w 368300"/>
                    <a:gd name="connsiteY3" fmla="*/ 482600 h 873125"/>
                    <a:gd name="connsiteX4" fmla="*/ 311150 w 368300"/>
                    <a:gd name="connsiteY4" fmla="*/ 536575 h 873125"/>
                    <a:gd name="connsiteX5" fmla="*/ 311150 w 368300"/>
                    <a:gd name="connsiteY5" fmla="*/ 628650 h 873125"/>
                    <a:gd name="connsiteX6" fmla="*/ 368300 w 368300"/>
                    <a:gd name="connsiteY6" fmla="*/ 698500 h 873125"/>
                    <a:gd name="connsiteX7" fmla="*/ 266700 w 368300"/>
                    <a:gd name="connsiteY7" fmla="*/ 822325 h 873125"/>
                    <a:gd name="connsiteX8" fmla="*/ 82550 w 368300"/>
                    <a:gd name="connsiteY8" fmla="*/ 873125 h 873125"/>
                    <a:gd name="connsiteX9" fmla="*/ 9525 w 368300"/>
                    <a:gd name="connsiteY9" fmla="*/ 828675 h 873125"/>
                    <a:gd name="connsiteX10" fmla="*/ 0 w 368300"/>
                    <a:gd name="connsiteY10" fmla="*/ 631825 h 873125"/>
                    <a:gd name="connsiteX11" fmla="*/ 107950 w 368300"/>
                    <a:gd name="connsiteY11" fmla="*/ 517525 h 873125"/>
                    <a:gd name="connsiteX12" fmla="*/ 158750 w 368300"/>
                    <a:gd name="connsiteY12" fmla="*/ 466725 h 873125"/>
                    <a:gd name="connsiteX13" fmla="*/ 104775 w 368300"/>
                    <a:gd name="connsiteY13" fmla="*/ 412750 h 873125"/>
                    <a:gd name="connsiteX14" fmla="*/ 98425 w 368300"/>
                    <a:gd name="connsiteY14" fmla="*/ 212725 h 873125"/>
                    <a:gd name="connsiteX15" fmla="*/ 6350 w 368300"/>
                    <a:gd name="connsiteY15" fmla="*/ 88900 h 873125"/>
                    <a:gd name="connsiteX16" fmla="*/ 149225 w 368300"/>
                    <a:gd name="connsiteY16" fmla="*/ 133350 h 873125"/>
                    <a:gd name="connsiteX17" fmla="*/ 184150 w 368300"/>
                    <a:gd name="connsiteY17" fmla="*/ 15875 h 873125"/>
                    <a:gd name="connsiteX18" fmla="*/ 250825 w 368300"/>
                    <a:gd name="connsiteY18" fmla="*/ 0 h 873125"/>
                    <a:gd name="connsiteX19" fmla="*/ 282575 w 368300"/>
                    <a:gd name="connsiteY19" fmla="*/ 92075 h 873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368300" h="873125">
                      <a:moveTo>
                        <a:pt x="282575" y="92075"/>
                      </a:moveTo>
                      <a:lnTo>
                        <a:pt x="260350" y="184150"/>
                      </a:lnTo>
                      <a:lnTo>
                        <a:pt x="352425" y="301625"/>
                      </a:lnTo>
                      <a:lnTo>
                        <a:pt x="276225" y="482600"/>
                      </a:lnTo>
                      <a:lnTo>
                        <a:pt x="311150" y="536575"/>
                      </a:lnTo>
                      <a:lnTo>
                        <a:pt x="311150" y="628650"/>
                      </a:lnTo>
                      <a:lnTo>
                        <a:pt x="368300" y="698500"/>
                      </a:lnTo>
                      <a:lnTo>
                        <a:pt x="266700" y="822325"/>
                      </a:lnTo>
                      <a:lnTo>
                        <a:pt x="82550" y="873125"/>
                      </a:lnTo>
                      <a:lnTo>
                        <a:pt x="9525" y="828675"/>
                      </a:lnTo>
                      <a:lnTo>
                        <a:pt x="0" y="631825"/>
                      </a:lnTo>
                      <a:lnTo>
                        <a:pt x="107950" y="517525"/>
                      </a:lnTo>
                      <a:lnTo>
                        <a:pt x="158750" y="466725"/>
                      </a:lnTo>
                      <a:lnTo>
                        <a:pt x="104775" y="412750"/>
                      </a:lnTo>
                      <a:lnTo>
                        <a:pt x="98425" y="212725"/>
                      </a:lnTo>
                      <a:lnTo>
                        <a:pt x="6350" y="88900"/>
                      </a:lnTo>
                      <a:lnTo>
                        <a:pt x="149225" y="133350"/>
                      </a:lnTo>
                      <a:lnTo>
                        <a:pt x="184150" y="15875"/>
                      </a:lnTo>
                      <a:lnTo>
                        <a:pt x="250825" y="0"/>
                      </a:lnTo>
                      <a:lnTo>
                        <a:pt x="2825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3" name="フリーフォーム 1522"/>
                <p:cNvSpPr/>
                <p:nvPr/>
              </p:nvSpPr>
              <p:spPr>
                <a:xfrm>
                  <a:off x="1267557" y="2920994"/>
                  <a:ext cx="434949" cy="1079497"/>
                </a:xfrm>
                <a:custGeom>
                  <a:avLst/>
                  <a:gdLst>
                    <a:gd name="connsiteX0" fmla="*/ 333375 w 434975"/>
                    <a:gd name="connsiteY0" fmla="*/ 0 h 1079500"/>
                    <a:gd name="connsiteX1" fmla="*/ 301625 w 434975"/>
                    <a:gd name="connsiteY1" fmla="*/ 79375 h 1079500"/>
                    <a:gd name="connsiteX2" fmla="*/ 257175 w 434975"/>
                    <a:gd name="connsiteY2" fmla="*/ 79375 h 1079500"/>
                    <a:gd name="connsiteX3" fmla="*/ 171450 w 434975"/>
                    <a:gd name="connsiteY3" fmla="*/ 168275 h 1079500"/>
                    <a:gd name="connsiteX4" fmla="*/ 136525 w 434975"/>
                    <a:gd name="connsiteY4" fmla="*/ 295275 h 1079500"/>
                    <a:gd name="connsiteX5" fmla="*/ 88900 w 434975"/>
                    <a:gd name="connsiteY5" fmla="*/ 441325 h 1079500"/>
                    <a:gd name="connsiteX6" fmla="*/ 41275 w 434975"/>
                    <a:gd name="connsiteY6" fmla="*/ 485775 h 1079500"/>
                    <a:gd name="connsiteX7" fmla="*/ 57150 w 434975"/>
                    <a:gd name="connsiteY7" fmla="*/ 679450 h 1079500"/>
                    <a:gd name="connsiteX8" fmla="*/ 92075 w 434975"/>
                    <a:gd name="connsiteY8" fmla="*/ 723900 h 1079500"/>
                    <a:gd name="connsiteX9" fmla="*/ 0 w 434975"/>
                    <a:gd name="connsiteY9" fmla="*/ 854075 h 1079500"/>
                    <a:gd name="connsiteX10" fmla="*/ 60325 w 434975"/>
                    <a:gd name="connsiteY10" fmla="*/ 1009650 h 1079500"/>
                    <a:gd name="connsiteX11" fmla="*/ 19050 w 434975"/>
                    <a:gd name="connsiteY11" fmla="*/ 1079500 h 1079500"/>
                    <a:gd name="connsiteX12" fmla="*/ 193675 w 434975"/>
                    <a:gd name="connsiteY12" fmla="*/ 1031875 h 1079500"/>
                    <a:gd name="connsiteX13" fmla="*/ 206375 w 434975"/>
                    <a:gd name="connsiteY13" fmla="*/ 882650 h 1079500"/>
                    <a:gd name="connsiteX14" fmla="*/ 269875 w 434975"/>
                    <a:gd name="connsiteY14" fmla="*/ 800100 h 1079500"/>
                    <a:gd name="connsiteX15" fmla="*/ 209550 w 434975"/>
                    <a:gd name="connsiteY15" fmla="*/ 698500 h 1079500"/>
                    <a:gd name="connsiteX16" fmla="*/ 247650 w 434975"/>
                    <a:gd name="connsiteY16" fmla="*/ 539750 h 1079500"/>
                    <a:gd name="connsiteX17" fmla="*/ 339725 w 434975"/>
                    <a:gd name="connsiteY17" fmla="*/ 463550 h 1079500"/>
                    <a:gd name="connsiteX18" fmla="*/ 327025 w 434975"/>
                    <a:gd name="connsiteY18" fmla="*/ 358775 h 1079500"/>
                    <a:gd name="connsiteX19" fmla="*/ 428625 w 434975"/>
                    <a:gd name="connsiteY19" fmla="*/ 317500 h 1079500"/>
                    <a:gd name="connsiteX20" fmla="*/ 434975 w 434975"/>
                    <a:gd name="connsiteY20" fmla="*/ 120650 h 1079500"/>
                    <a:gd name="connsiteX21" fmla="*/ 333375 w 434975"/>
                    <a:gd name="connsiteY21" fmla="*/ 0 h 1079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34975" h="1079500">
                      <a:moveTo>
                        <a:pt x="333375" y="0"/>
                      </a:moveTo>
                      <a:lnTo>
                        <a:pt x="301625" y="79375"/>
                      </a:lnTo>
                      <a:lnTo>
                        <a:pt x="257175" y="79375"/>
                      </a:lnTo>
                      <a:lnTo>
                        <a:pt x="171450" y="168275"/>
                      </a:lnTo>
                      <a:lnTo>
                        <a:pt x="136525" y="295275"/>
                      </a:lnTo>
                      <a:lnTo>
                        <a:pt x="88900" y="441325"/>
                      </a:lnTo>
                      <a:lnTo>
                        <a:pt x="41275" y="485775"/>
                      </a:lnTo>
                      <a:lnTo>
                        <a:pt x="57150" y="679450"/>
                      </a:lnTo>
                      <a:lnTo>
                        <a:pt x="92075" y="723900"/>
                      </a:lnTo>
                      <a:lnTo>
                        <a:pt x="0" y="854075"/>
                      </a:lnTo>
                      <a:lnTo>
                        <a:pt x="60325" y="1009650"/>
                      </a:lnTo>
                      <a:lnTo>
                        <a:pt x="19050" y="1079500"/>
                      </a:lnTo>
                      <a:lnTo>
                        <a:pt x="193675" y="1031875"/>
                      </a:lnTo>
                      <a:lnTo>
                        <a:pt x="206375" y="882650"/>
                      </a:lnTo>
                      <a:lnTo>
                        <a:pt x="269875" y="800100"/>
                      </a:lnTo>
                      <a:lnTo>
                        <a:pt x="209550" y="698500"/>
                      </a:lnTo>
                      <a:lnTo>
                        <a:pt x="247650" y="539750"/>
                      </a:lnTo>
                      <a:lnTo>
                        <a:pt x="339725" y="463550"/>
                      </a:lnTo>
                      <a:lnTo>
                        <a:pt x="327025" y="358775"/>
                      </a:lnTo>
                      <a:lnTo>
                        <a:pt x="428625" y="317500"/>
                      </a:lnTo>
                      <a:lnTo>
                        <a:pt x="434975" y="120650"/>
                      </a:lnTo>
                      <a:lnTo>
                        <a:pt x="3333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4" name="フリーフォーム 1523"/>
                <p:cNvSpPr/>
                <p:nvPr/>
              </p:nvSpPr>
              <p:spPr>
                <a:xfrm>
                  <a:off x="1042148" y="2708270"/>
                  <a:ext cx="907997" cy="1146174"/>
                </a:xfrm>
                <a:custGeom>
                  <a:avLst/>
                  <a:gdLst>
                    <a:gd name="connsiteX0" fmla="*/ 225425 w 908050"/>
                    <a:gd name="connsiteY0" fmla="*/ 1054100 h 1146175"/>
                    <a:gd name="connsiteX1" fmla="*/ 320675 w 908050"/>
                    <a:gd name="connsiteY1" fmla="*/ 946150 h 1146175"/>
                    <a:gd name="connsiteX2" fmla="*/ 273050 w 908050"/>
                    <a:gd name="connsiteY2" fmla="*/ 895350 h 1146175"/>
                    <a:gd name="connsiteX3" fmla="*/ 266700 w 908050"/>
                    <a:gd name="connsiteY3" fmla="*/ 692150 h 1146175"/>
                    <a:gd name="connsiteX4" fmla="*/ 320675 w 908050"/>
                    <a:gd name="connsiteY4" fmla="*/ 657225 h 1146175"/>
                    <a:gd name="connsiteX5" fmla="*/ 396875 w 908050"/>
                    <a:gd name="connsiteY5" fmla="*/ 371475 h 1146175"/>
                    <a:gd name="connsiteX6" fmla="*/ 485775 w 908050"/>
                    <a:gd name="connsiteY6" fmla="*/ 295275 h 1146175"/>
                    <a:gd name="connsiteX7" fmla="*/ 530225 w 908050"/>
                    <a:gd name="connsiteY7" fmla="*/ 288925 h 1146175"/>
                    <a:gd name="connsiteX8" fmla="*/ 565150 w 908050"/>
                    <a:gd name="connsiteY8" fmla="*/ 212725 h 1146175"/>
                    <a:gd name="connsiteX9" fmla="*/ 692150 w 908050"/>
                    <a:gd name="connsiteY9" fmla="*/ 254000 h 1146175"/>
                    <a:gd name="connsiteX10" fmla="*/ 749300 w 908050"/>
                    <a:gd name="connsiteY10" fmla="*/ 142875 h 1146175"/>
                    <a:gd name="connsiteX11" fmla="*/ 803275 w 908050"/>
                    <a:gd name="connsiteY11" fmla="*/ 123825 h 1146175"/>
                    <a:gd name="connsiteX12" fmla="*/ 847725 w 908050"/>
                    <a:gd name="connsiteY12" fmla="*/ 225425 h 1146175"/>
                    <a:gd name="connsiteX13" fmla="*/ 908050 w 908050"/>
                    <a:gd name="connsiteY13" fmla="*/ 161925 h 1146175"/>
                    <a:gd name="connsiteX14" fmla="*/ 860425 w 908050"/>
                    <a:gd name="connsiteY14" fmla="*/ 133350 h 1146175"/>
                    <a:gd name="connsiteX15" fmla="*/ 898525 w 908050"/>
                    <a:gd name="connsiteY15" fmla="*/ 82550 h 1146175"/>
                    <a:gd name="connsiteX16" fmla="*/ 793750 w 908050"/>
                    <a:gd name="connsiteY16" fmla="*/ 3175 h 1146175"/>
                    <a:gd name="connsiteX17" fmla="*/ 676275 w 908050"/>
                    <a:gd name="connsiteY17" fmla="*/ 0 h 1146175"/>
                    <a:gd name="connsiteX18" fmla="*/ 615950 w 908050"/>
                    <a:gd name="connsiteY18" fmla="*/ 107950 h 1146175"/>
                    <a:gd name="connsiteX19" fmla="*/ 495300 w 908050"/>
                    <a:gd name="connsiteY19" fmla="*/ 107950 h 1146175"/>
                    <a:gd name="connsiteX20" fmla="*/ 400050 w 908050"/>
                    <a:gd name="connsiteY20" fmla="*/ 187325 h 1146175"/>
                    <a:gd name="connsiteX21" fmla="*/ 288925 w 908050"/>
                    <a:gd name="connsiteY21" fmla="*/ 346075 h 1146175"/>
                    <a:gd name="connsiteX22" fmla="*/ 415925 w 908050"/>
                    <a:gd name="connsiteY22" fmla="*/ 298450 h 1146175"/>
                    <a:gd name="connsiteX23" fmla="*/ 317500 w 908050"/>
                    <a:gd name="connsiteY23" fmla="*/ 434975 h 1146175"/>
                    <a:gd name="connsiteX24" fmla="*/ 222250 w 908050"/>
                    <a:gd name="connsiteY24" fmla="*/ 565150 h 1146175"/>
                    <a:gd name="connsiteX25" fmla="*/ 206375 w 908050"/>
                    <a:gd name="connsiteY25" fmla="*/ 695325 h 1146175"/>
                    <a:gd name="connsiteX26" fmla="*/ 73025 w 908050"/>
                    <a:gd name="connsiteY26" fmla="*/ 812800 h 1146175"/>
                    <a:gd name="connsiteX27" fmla="*/ 0 w 908050"/>
                    <a:gd name="connsiteY27" fmla="*/ 911225 h 1146175"/>
                    <a:gd name="connsiteX28" fmla="*/ 38100 w 908050"/>
                    <a:gd name="connsiteY28" fmla="*/ 1006475 h 1146175"/>
                    <a:gd name="connsiteX29" fmla="*/ 31750 w 908050"/>
                    <a:gd name="connsiteY29" fmla="*/ 1085850 h 1146175"/>
                    <a:gd name="connsiteX30" fmla="*/ 92075 w 908050"/>
                    <a:gd name="connsiteY30" fmla="*/ 1146175 h 1146175"/>
                    <a:gd name="connsiteX31" fmla="*/ 225425 w 908050"/>
                    <a:gd name="connsiteY31" fmla="*/ 1054100 h 1146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</a:cxnLst>
                  <a:rect l="l" t="t" r="r" b="b"/>
                  <a:pathLst>
                    <a:path w="908050" h="1146175">
                      <a:moveTo>
                        <a:pt x="225425" y="1054100"/>
                      </a:moveTo>
                      <a:lnTo>
                        <a:pt x="320675" y="946150"/>
                      </a:lnTo>
                      <a:lnTo>
                        <a:pt x="273050" y="895350"/>
                      </a:lnTo>
                      <a:lnTo>
                        <a:pt x="266700" y="692150"/>
                      </a:lnTo>
                      <a:lnTo>
                        <a:pt x="320675" y="657225"/>
                      </a:lnTo>
                      <a:lnTo>
                        <a:pt x="396875" y="371475"/>
                      </a:lnTo>
                      <a:lnTo>
                        <a:pt x="485775" y="295275"/>
                      </a:lnTo>
                      <a:lnTo>
                        <a:pt x="530225" y="288925"/>
                      </a:lnTo>
                      <a:lnTo>
                        <a:pt x="565150" y="212725"/>
                      </a:lnTo>
                      <a:lnTo>
                        <a:pt x="692150" y="254000"/>
                      </a:lnTo>
                      <a:lnTo>
                        <a:pt x="749300" y="142875"/>
                      </a:lnTo>
                      <a:lnTo>
                        <a:pt x="803275" y="123825"/>
                      </a:lnTo>
                      <a:lnTo>
                        <a:pt x="847725" y="225425"/>
                      </a:lnTo>
                      <a:lnTo>
                        <a:pt x="908050" y="161925"/>
                      </a:lnTo>
                      <a:lnTo>
                        <a:pt x="860425" y="133350"/>
                      </a:lnTo>
                      <a:lnTo>
                        <a:pt x="898525" y="82550"/>
                      </a:lnTo>
                      <a:lnTo>
                        <a:pt x="793750" y="3175"/>
                      </a:lnTo>
                      <a:lnTo>
                        <a:pt x="676275" y="0"/>
                      </a:lnTo>
                      <a:lnTo>
                        <a:pt x="615950" y="107950"/>
                      </a:lnTo>
                      <a:lnTo>
                        <a:pt x="495300" y="107950"/>
                      </a:lnTo>
                      <a:lnTo>
                        <a:pt x="400050" y="187325"/>
                      </a:lnTo>
                      <a:lnTo>
                        <a:pt x="288925" y="346075"/>
                      </a:lnTo>
                      <a:lnTo>
                        <a:pt x="415925" y="298450"/>
                      </a:lnTo>
                      <a:lnTo>
                        <a:pt x="317500" y="434975"/>
                      </a:lnTo>
                      <a:lnTo>
                        <a:pt x="222250" y="565150"/>
                      </a:lnTo>
                      <a:lnTo>
                        <a:pt x="206375" y="695325"/>
                      </a:lnTo>
                      <a:lnTo>
                        <a:pt x="73025" y="812800"/>
                      </a:lnTo>
                      <a:lnTo>
                        <a:pt x="0" y="911225"/>
                      </a:lnTo>
                      <a:lnTo>
                        <a:pt x="38100" y="1006475"/>
                      </a:lnTo>
                      <a:lnTo>
                        <a:pt x="31750" y="1085850"/>
                      </a:lnTo>
                      <a:lnTo>
                        <a:pt x="92075" y="1146175"/>
                      </a:lnTo>
                      <a:lnTo>
                        <a:pt x="225425" y="1054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5" name="フリーフォーム 1524"/>
                <p:cNvSpPr/>
                <p:nvPr/>
              </p:nvSpPr>
              <p:spPr>
                <a:xfrm>
                  <a:off x="629424" y="4025896"/>
                  <a:ext cx="73022" cy="92076"/>
                </a:xfrm>
                <a:custGeom>
                  <a:avLst/>
                  <a:gdLst>
                    <a:gd name="connsiteX0" fmla="*/ 0 w 73025"/>
                    <a:gd name="connsiteY0" fmla="*/ 63500 h 92075"/>
                    <a:gd name="connsiteX1" fmla="*/ 3175 w 73025"/>
                    <a:gd name="connsiteY1" fmla="*/ 0 h 92075"/>
                    <a:gd name="connsiteX2" fmla="*/ 47625 w 73025"/>
                    <a:gd name="connsiteY2" fmla="*/ 6350 h 92075"/>
                    <a:gd name="connsiteX3" fmla="*/ 73025 w 73025"/>
                    <a:gd name="connsiteY3" fmla="*/ 47625 h 92075"/>
                    <a:gd name="connsiteX4" fmla="*/ 60325 w 73025"/>
                    <a:gd name="connsiteY4" fmla="*/ 92075 h 92075"/>
                    <a:gd name="connsiteX5" fmla="*/ 0 w 73025"/>
                    <a:gd name="connsiteY5" fmla="*/ 63500 h 9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3025" h="92075">
                      <a:moveTo>
                        <a:pt x="0" y="63500"/>
                      </a:moveTo>
                      <a:lnTo>
                        <a:pt x="3175" y="0"/>
                      </a:lnTo>
                      <a:lnTo>
                        <a:pt x="47625" y="6350"/>
                      </a:lnTo>
                      <a:lnTo>
                        <a:pt x="73025" y="47625"/>
                      </a:lnTo>
                      <a:lnTo>
                        <a:pt x="60325" y="92075"/>
                      </a:lnTo>
                      <a:lnTo>
                        <a:pt x="0" y="635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6" name="フリーフォーム 1525"/>
                <p:cNvSpPr/>
                <p:nvPr/>
              </p:nvSpPr>
              <p:spPr>
                <a:xfrm>
                  <a:off x="537352" y="4083042"/>
                  <a:ext cx="161914" cy="200025"/>
                </a:xfrm>
                <a:custGeom>
                  <a:avLst/>
                  <a:gdLst>
                    <a:gd name="connsiteX0" fmla="*/ 85725 w 161925"/>
                    <a:gd name="connsiteY0" fmla="*/ 0 h 200025"/>
                    <a:gd name="connsiteX1" fmla="*/ 152400 w 161925"/>
                    <a:gd name="connsiteY1" fmla="*/ 41275 h 200025"/>
                    <a:gd name="connsiteX2" fmla="*/ 161925 w 161925"/>
                    <a:gd name="connsiteY2" fmla="*/ 101600 h 200025"/>
                    <a:gd name="connsiteX3" fmla="*/ 146050 w 161925"/>
                    <a:gd name="connsiteY3" fmla="*/ 146050 h 200025"/>
                    <a:gd name="connsiteX4" fmla="*/ 44450 w 161925"/>
                    <a:gd name="connsiteY4" fmla="*/ 200025 h 200025"/>
                    <a:gd name="connsiteX5" fmla="*/ 9525 w 161925"/>
                    <a:gd name="connsiteY5" fmla="*/ 161925 h 200025"/>
                    <a:gd name="connsiteX6" fmla="*/ 34925 w 161925"/>
                    <a:gd name="connsiteY6" fmla="*/ 95250 h 200025"/>
                    <a:gd name="connsiteX7" fmla="*/ 0 w 161925"/>
                    <a:gd name="connsiteY7" fmla="*/ 53975 h 200025"/>
                    <a:gd name="connsiteX8" fmla="*/ 12700 w 161925"/>
                    <a:gd name="connsiteY8" fmla="*/ 3175 h 200025"/>
                    <a:gd name="connsiteX9" fmla="*/ 85725 w 161925"/>
                    <a:gd name="connsiteY9" fmla="*/ 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61925" h="200025">
                      <a:moveTo>
                        <a:pt x="85725" y="0"/>
                      </a:moveTo>
                      <a:lnTo>
                        <a:pt x="152400" y="41275"/>
                      </a:lnTo>
                      <a:lnTo>
                        <a:pt x="161925" y="101600"/>
                      </a:lnTo>
                      <a:lnTo>
                        <a:pt x="146050" y="146050"/>
                      </a:lnTo>
                      <a:lnTo>
                        <a:pt x="44450" y="200025"/>
                      </a:lnTo>
                      <a:lnTo>
                        <a:pt x="9525" y="161925"/>
                      </a:lnTo>
                      <a:lnTo>
                        <a:pt x="34925" y="95250"/>
                      </a:lnTo>
                      <a:lnTo>
                        <a:pt x="0" y="53975"/>
                      </a:lnTo>
                      <a:lnTo>
                        <a:pt x="12700" y="3175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7" name="フリーフォーム 1526"/>
                <p:cNvSpPr/>
                <p:nvPr/>
              </p:nvSpPr>
              <p:spPr>
                <a:xfrm>
                  <a:off x="683397" y="3797291"/>
                  <a:ext cx="282557" cy="558797"/>
                </a:xfrm>
                <a:custGeom>
                  <a:avLst/>
                  <a:gdLst>
                    <a:gd name="connsiteX0" fmla="*/ 104775 w 282575"/>
                    <a:gd name="connsiteY0" fmla="*/ 0 h 558800"/>
                    <a:gd name="connsiteX1" fmla="*/ 38100 w 282575"/>
                    <a:gd name="connsiteY1" fmla="*/ 22225 h 558800"/>
                    <a:gd name="connsiteX2" fmla="*/ 0 w 282575"/>
                    <a:gd name="connsiteY2" fmla="*/ 146050 h 558800"/>
                    <a:gd name="connsiteX3" fmla="*/ 0 w 282575"/>
                    <a:gd name="connsiteY3" fmla="*/ 219075 h 558800"/>
                    <a:gd name="connsiteX4" fmla="*/ 95250 w 282575"/>
                    <a:gd name="connsiteY4" fmla="*/ 257175 h 558800"/>
                    <a:gd name="connsiteX5" fmla="*/ 127000 w 282575"/>
                    <a:gd name="connsiteY5" fmla="*/ 352425 h 558800"/>
                    <a:gd name="connsiteX6" fmla="*/ 66675 w 282575"/>
                    <a:gd name="connsiteY6" fmla="*/ 377825 h 558800"/>
                    <a:gd name="connsiteX7" fmla="*/ 88900 w 282575"/>
                    <a:gd name="connsiteY7" fmla="*/ 403225 h 558800"/>
                    <a:gd name="connsiteX8" fmla="*/ 44450 w 282575"/>
                    <a:gd name="connsiteY8" fmla="*/ 454025 h 558800"/>
                    <a:gd name="connsiteX9" fmla="*/ 107950 w 282575"/>
                    <a:gd name="connsiteY9" fmla="*/ 476250 h 558800"/>
                    <a:gd name="connsiteX10" fmla="*/ 9525 w 282575"/>
                    <a:gd name="connsiteY10" fmla="*/ 558800 h 558800"/>
                    <a:gd name="connsiteX11" fmla="*/ 142875 w 282575"/>
                    <a:gd name="connsiteY11" fmla="*/ 514350 h 558800"/>
                    <a:gd name="connsiteX12" fmla="*/ 244475 w 282575"/>
                    <a:gd name="connsiteY12" fmla="*/ 501650 h 558800"/>
                    <a:gd name="connsiteX13" fmla="*/ 282575 w 282575"/>
                    <a:gd name="connsiteY13" fmla="*/ 390525 h 558800"/>
                    <a:gd name="connsiteX14" fmla="*/ 219075 w 282575"/>
                    <a:gd name="connsiteY14" fmla="*/ 361950 h 558800"/>
                    <a:gd name="connsiteX15" fmla="*/ 168275 w 282575"/>
                    <a:gd name="connsiteY15" fmla="*/ 222250 h 558800"/>
                    <a:gd name="connsiteX16" fmla="*/ 114300 w 282575"/>
                    <a:gd name="connsiteY16" fmla="*/ 161925 h 558800"/>
                    <a:gd name="connsiteX17" fmla="*/ 155575 w 282575"/>
                    <a:gd name="connsiteY17" fmla="*/ 73025 h 558800"/>
                    <a:gd name="connsiteX18" fmla="*/ 82550 w 282575"/>
                    <a:gd name="connsiteY18" fmla="*/ 60325 h 558800"/>
                    <a:gd name="connsiteX19" fmla="*/ 104775 w 282575"/>
                    <a:gd name="connsiteY19" fmla="*/ 0 h 558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282575" h="558800">
                      <a:moveTo>
                        <a:pt x="104775" y="0"/>
                      </a:moveTo>
                      <a:lnTo>
                        <a:pt x="38100" y="22225"/>
                      </a:lnTo>
                      <a:lnTo>
                        <a:pt x="0" y="146050"/>
                      </a:lnTo>
                      <a:lnTo>
                        <a:pt x="0" y="219075"/>
                      </a:lnTo>
                      <a:lnTo>
                        <a:pt x="95250" y="257175"/>
                      </a:lnTo>
                      <a:lnTo>
                        <a:pt x="127000" y="352425"/>
                      </a:lnTo>
                      <a:lnTo>
                        <a:pt x="66675" y="377825"/>
                      </a:lnTo>
                      <a:lnTo>
                        <a:pt x="88900" y="403225"/>
                      </a:lnTo>
                      <a:lnTo>
                        <a:pt x="44450" y="454025"/>
                      </a:lnTo>
                      <a:lnTo>
                        <a:pt x="107950" y="476250"/>
                      </a:lnTo>
                      <a:lnTo>
                        <a:pt x="9525" y="558800"/>
                      </a:lnTo>
                      <a:lnTo>
                        <a:pt x="142875" y="514350"/>
                      </a:lnTo>
                      <a:lnTo>
                        <a:pt x="244475" y="501650"/>
                      </a:lnTo>
                      <a:lnTo>
                        <a:pt x="282575" y="390525"/>
                      </a:lnTo>
                      <a:lnTo>
                        <a:pt x="219075" y="361950"/>
                      </a:lnTo>
                      <a:lnTo>
                        <a:pt x="168275" y="222250"/>
                      </a:lnTo>
                      <a:lnTo>
                        <a:pt x="114300" y="161925"/>
                      </a:lnTo>
                      <a:lnTo>
                        <a:pt x="155575" y="73025"/>
                      </a:lnTo>
                      <a:lnTo>
                        <a:pt x="82550" y="60325"/>
                      </a:lnTo>
                      <a:lnTo>
                        <a:pt x="1047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8" name="フリーフォーム 1527"/>
                <p:cNvSpPr/>
                <p:nvPr/>
              </p:nvSpPr>
              <p:spPr>
                <a:xfrm>
                  <a:off x="3283563" y="4714866"/>
                  <a:ext cx="336530" cy="190501"/>
                </a:xfrm>
                <a:custGeom>
                  <a:avLst/>
                  <a:gdLst>
                    <a:gd name="connsiteX0" fmla="*/ 336550 w 336550"/>
                    <a:gd name="connsiteY0" fmla="*/ 41275 h 190500"/>
                    <a:gd name="connsiteX1" fmla="*/ 260350 w 336550"/>
                    <a:gd name="connsiteY1" fmla="*/ 3175 h 190500"/>
                    <a:gd name="connsiteX2" fmla="*/ 117475 w 336550"/>
                    <a:gd name="connsiteY2" fmla="*/ 0 h 190500"/>
                    <a:gd name="connsiteX3" fmla="*/ 12700 w 336550"/>
                    <a:gd name="connsiteY3" fmla="*/ 38100 h 190500"/>
                    <a:gd name="connsiteX4" fmla="*/ 3175 w 336550"/>
                    <a:gd name="connsiteY4" fmla="*/ 98425 h 190500"/>
                    <a:gd name="connsiteX5" fmla="*/ 101600 w 336550"/>
                    <a:gd name="connsiteY5" fmla="*/ 120650 h 190500"/>
                    <a:gd name="connsiteX6" fmla="*/ 0 w 336550"/>
                    <a:gd name="connsiteY6" fmla="*/ 171450 h 190500"/>
                    <a:gd name="connsiteX7" fmla="*/ 104775 w 336550"/>
                    <a:gd name="connsiteY7" fmla="*/ 190500 h 190500"/>
                    <a:gd name="connsiteX8" fmla="*/ 161925 w 336550"/>
                    <a:gd name="connsiteY8" fmla="*/ 136525 h 190500"/>
                    <a:gd name="connsiteX9" fmla="*/ 273050 w 336550"/>
                    <a:gd name="connsiteY9" fmla="*/ 98425 h 190500"/>
                    <a:gd name="connsiteX10" fmla="*/ 336550 w 336550"/>
                    <a:gd name="connsiteY10" fmla="*/ 41275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36550" h="190500">
                      <a:moveTo>
                        <a:pt x="336550" y="41275"/>
                      </a:moveTo>
                      <a:lnTo>
                        <a:pt x="260350" y="3175"/>
                      </a:lnTo>
                      <a:lnTo>
                        <a:pt x="117475" y="0"/>
                      </a:lnTo>
                      <a:lnTo>
                        <a:pt x="12700" y="38100"/>
                      </a:lnTo>
                      <a:lnTo>
                        <a:pt x="3175" y="98425"/>
                      </a:lnTo>
                      <a:lnTo>
                        <a:pt x="101600" y="120650"/>
                      </a:lnTo>
                      <a:lnTo>
                        <a:pt x="0" y="171450"/>
                      </a:lnTo>
                      <a:lnTo>
                        <a:pt x="104775" y="190500"/>
                      </a:lnTo>
                      <a:lnTo>
                        <a:pt x="161925" y="136525"/>
                      </a:lnTo>
                      <a:lnTo>
                        <a:pt x="273050" y="98425"/>
                      </a:lnTo>
                      <a:lnTo>
                        <a:pt x="33655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29" name="フリーフォーム 1528"/>
                <p:cNvSpPr/>
                <p:nvPr/>
              </p:nvSpPr>
              <p:spPr>
                <a:xfrm>
                  <a:off x="3191491" y="4876787"/>
                  <a:ext cx="225414" cy="149229"/>
                </a:xfrm>
                <a:custGeom>
                  <a:avLst/>
                  <a:gdLst>
                    <a:gd name="connsiteX0" fmla="*/ 196850 w 225425"/>
                    <a:gd name="connsiteY0" fmla="*/ 34925 h 149225"/>
                    <a:gd name="connsiteX1" fmla="*/ 225425 w 225425"/>
                    <a:gd name="connsiteY1" fmla="*/ 114300 h 149225"/>
                    <a:gd name="connsiteX2" fmla="*/ 117475 w 225425"/>
                    <a:gd name="connsiteY2" fmla="*/ 142875 h 149225"/>
                    <a:gd name="connsiteX3" fmla="*/ 85725 w 225425"/>
                    <a:gd name="connsiteY3" fmla="*/ 63500 h 149225"/>
                    <a:gd name="connsiteX4" fmla="*/ 9525 w 225425"/>
                    <a:gd name="connsiteY4" fmla="*/ 149225 h 149225"/>
                    <a:gd name="connsiteX5" fmla="*/ 0 w 225425"/>
                    <a:gd name="connsiteY5" fmla="*/ 12700 h 149225"/>
                    <a:gd name="connsiteX6" fmla="*/ 38100 w 225425"/>
                    <a:gd name="connsiteY6" fmla="*/ 0 h 149225"/>
                    <a:gd name="connsiteX7" fmla="*/ 92075 w 225425"/>
                    <a:gd name="connsiteY7" fmla="*/ 0 h 149225"/>
                    <a:gd name="connsiteX8" fmla="*/ 196850 w 225425"/>
                    <a:gd name="connsiteY8" fmla="*/ 34925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25425" h="149225">
                      <a:moveTo>
                        <a:pt x="196850" y="34925"/>
                      </a:moveTo>
                      <a:lnTo>
                        <a:pt x="225425" y="114300"/>
                      </a:lnTo>
                      <a:lnTo>
                        <a:pt x="117475" y="142875"/>
                      </a:lnTo>
                      <a:lnTo>
                        <a:pt x="85725" y="63500"/>
                      </a:lnTo>
                      <a:lnTo>
                        <a:pt x="9525" y="149225"/>
                      </a:lnTo>
                      <a:lnTo>
                        <a:pt x="0" y="12700"/>
                      </a:lnTo>
                      <a:lnTo>
                        <a:pt x="38100" y="0"/>
                      </a:lnTo>
                      <a:lnTo>
                        <a:pt x="92075" y="0"/>
                      </a:lnTo>
                      <a:lnTo>
                        <a:pt x="19685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0" name="フリーフォーム 1529"/>
                <p:cNvSpPr/>
                <p:nvPr/>
              </p:nvSpPr>
              <p:spPr>
                <a:xfrm>
                  <a:off x="2785114" y="4587868"/>
                  <a:ext cx="600038" cy="409575"/>
                </a:xfrm>
                <a:custGeom>
                  <a:avLst/>
                  <a:gdLst>
                    <a:gd name="connsiteX0" fmla="*/ 492125 w 600075"/>
                    <a:gd name="connsiteY0" fmla="*/ 212725 h 409575"/>
                    <a:gd name="connsiteX1" fmla="*/ 600075 w 600075"/>
                    <a:gd name="connsiteY1" fmla="*/ 247650 h 409575"/>
                    <a:gd name="connsiteX2" fmla="*/ 523875 w 600075"/>
                    <a:gd name="connsiteY2" fmla="*/ 301625 h 409575"/>
                    <a:gd name="connsiteX3" fmla="*/ 454025 w 600075"/>
                    <a:gd name="connsiteY3" fmla="*/ 285750 h 409575"/>
                    <a:gd name="connsiteX4" fmla="*/ 412750 w 600075"/>
                    <a:gd name="connsiteY4" fmla="*/ 304800 h 409575"/>
                    <a:gd name="connsiteX5" fmla="*/ 406400 w 600075"/>
                    <a:gd name="connsiteY5" fmla="*/ 409575 h 409575"/>
                    <a:gd name="connsiteX6" fmla="*/ 361950 w 600075"/>
                    <a:gd name="connsiteY6" fmla="*/ 396875 h 409575"/>
                    <a:gd name="connsiteX7" fmla="*/ 212725 w 600075"/>
                    <a:gd name="connsiteY7" fmla="*/ 257175 h 409575"/>
                    <a:gd name="connsiteX8" fmla="*/ 111125 w 600075"/>
                    <a:gd name="connsiteY8" fmla="*/ 149225 h 409575"/>
                    <a:gd name="connsiteX9" fmla="*/ 69850 w 600075"/>
                    <a:gd name="connsiteY9" fmla="*/ 165100 h 409575"/>
                    <a:gd name="connsiteX10" fmla="*/ 0 w 600075"/>
                    <a:gd name="connsiteY10" fmla="*/ 215900 h 409575"/>
                    <a:gd name="connsiteX11" fmla="*/ 12700 w 600075"/>
                    <a:gd name="connsiteY11" fmla="*/ 22225 h 409575"/>
                    <a:gd name="connsiteX12" fmla="*/ 73025 w 600075"/>
                    <a:gd name="connsiteY12" fmla="*/ 0 h 409575"/>
                    <a:gd name="connsiteX13" fmla="*/ 238125 w 600075"/>
                    <a:gd name="connsiteY13" fmla="*/ 107950 h 409575"/>
                    <a:gd name="connsiteX14" fmla="*/ 327025 w 600075"/>
                    <a:gd name="connsiteY14" fmla="*/ 107950 h 409575"/>
                    <a:gd name="connsiteX15" fmla="*/ 365125 w 600075"/>
                    <a:gd name="connsiteY15" fmla="*/ 222250 h 409575"/>
                    <a:gd name="connsiteX16" fmla="*/ 415925 w 600075"/>
                    <a:gd name="connsiteY16" fmla="*/ 241300 h 409575"/>
                    <a:gd name="connsiteX17" fmla="*/ 492125 w 600075"/>
                    <a:gd name="connsiteY17" fmla="*/ 2127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0075" h="409575">
                      <a:moveTo>
                        <a:pt x="492125" y="212725"/>
                      </a:moveTo>
                      <a:lnTo>
                        <a:pt x="600075" y="247650"/>
                      </a:lnTo>
                      <a:lnTo>
                        <a:pt x="523875" y="301625"/>
                      </a:lnTo>
                      <a:lnTo>
                        <a:pt x="454025" y="285750"/>
                      </a:lnTo>
                      <a:lnTo>
                        <a:pt x="412750" y="304800"/>
                      </a:lnTo>
                      <a:lnTo>
                        <a:pt x="406400" y="409575"/>
                      </a:lnTo>
                      <a:lnTo>
                        <a:pt x="361950" y="396875"/>
                      </a:lnTo>
                      <a:lnTo>
                        <a:pt x="212725" y="257175"/>
                      </a:lnTo>
                      <a:lnTo>
                        <a:pt x="111125" y="149225"/>
                      </a:lnTo>
                      <a:lnTo>
                        <a:pt x="69850" y="165100"/>
                      </a:lnTo>
                      <a:lnTo>
                        <a:pt x="0" y="215900"/>
                      </a:lnTo>
                      <a:lnTo>
                        <a:pt x="12700" y="22225"/>
                      </a:lnTo>
                      <a:lnTo>
                        <a:pt x="73025" y="0"/>
                      </a:lnTo>
                      <a:lnTo>
                        <a:pt x="238125" y="107950"/>
                      </a:lnTo>
                      <a:lnTo>
                        <a:pt x="327025" y="107950"/>
                      </a:lnTo>
                      <a:lnTo>
                        <a:pt x="365125" y="222250"/>
                      </a:lnTo>
                      <a:lnTo>
                        <a:pt x="415925" y="241300"/>
                      </a:lnTo>
                      <a:lnTo>
                        <a:pt x="492125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1" name="フリーフォーム 1530"/>
                <p:cNvSpPr/>
                <p:nvPr/>
              </p:nvSpPr>
              <p:spPr>
                <a:xfrm>
                  <a:off x="2670827" y="4740265"/>
                  <a:ext cx="460350" cy="352422"/>
                </a:xfrm>
                <a:custGeom>
                  <a:avLst/>
                  <a:gdLst>
                    <a:gd name="connsiteX0" fmla="*/ 3175 w 460375"/>
                    <a:gd name="connsiteY0" fmla="*/ 38100 h 352425"/>
                    <a:gd name="connsiteX1" fmla="*/ 57150 w 460375"/>
                    <a:gd name="connsiteY1" fmla="*/ 3175 h 352425"/>
                    <a:gd name="connsiteX2" fmla="*/ 114300 w 460375"/>
                    <a:gd name="connsiteY2" fmla="*/ 66675 h 352425"/>
                    <a:gd name="connsiteX3" fmla="*/ 177800 w 460375"/>
                    <a:gd name="connsiteY3" fmla="*/ 19050 h 352425"/>
                    <a:gd name="connsiteX4" fmla="*/ 219075 w 460375"/>
                    <a:gd name="connsiteY4" fmla="*/ 0 h 352425"/>
                    <a:gd name="connsiteX5" fmla="*/ 346075 w 460375"/>
                    <a:gd name="connsiteY5" fmla="*/ 133350 h 352425"/>
                    <a:gd name="connsiteX6" fmla="*/ 460375 w 460375"/>
                    <a:gd name="connsiteY6" fmla="*/ 231775 h 352425"/>
                    <a:gd name="connsiteX7" fmla="*/ 339725 w 460375"/>
                    <a:gd name="connsiteY7" fmla="*/ 352425 h 352425"/>
                    <a:gd name="connsiteX8" fmla="*/ 288925 w 460375"/>
                    <a:gd name="connsiteY8" fmla="*/ 339725 h 352425"/>
                    <a:gd name="connsiteX9" fmla="*/ 285750 w 460375"/>
                    <a:gd name="connsiteY9" fmla="*/ 285750 h 352425"/>
                    <a:gd name="connsiteX10" fmla="*/ 146050 w 460375"/>
                    <a:gd name="connsiteY10" fmla="*/ 190500 h 352425"/>
                    <a:gd name="connsiteX11" fmla="*/ 60325 w 460375"/>
                    <a:gd name="connsiteY11" fmla="*/ 254000 h 352425"/>
                    <a:gd name="connsiteX12" fmla="*/ 0 w 460375"/>
                    <a:gd name="connsiteY12" fmla="*/ 104775 h 352425"/>
                    <a:gd name="connsiteX13" fmla="*/ 53975 w 460375"/>
                    <a:gd name="connsiteY13" fmla="*/ 98425 h 352425"/>
                    <a:gd name="connsiteX14" fmla="*/ 63500 w 460375"/>
                    <a:gd name="connsiteY14" fmla="*/ 73025 h 352425"/>
                    <a:gd name="connsiteX15" fmla="*/ 3175 w 460375"/>
                    <a:gd name="connsiteY15" fmla="*/ 38100 h 352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60375" h="352425">
                      <a:moveTo>
                        <a:pt x="3175" y="38100"/>
                      </a:moveTo>
                      <a:lnTo>
                        <a:pt x="57150" y="3175"/>
                      </a:lnTo>
                      <a:lnTo>
                        <a:pt x="114300" y="66675"/>
                      </a:lnTo>
                      <a:lnTo>
                        <a:pt x="177800" y="19050"/>
                      </a:lnTo>
                      <a:lnTo>
                        <a:pt x="219075" y="0"/>
                      </a:lnTo>
                      <a:lnTo>
                        <a:pt x="346075" y="133350"/>
                      </a:lnTo>
                      <a:lnTo>
                        <a:pt x="460375" y="231775"/>
                      </a:lnTo>
                      <a:lnTo>
                        <a:pt x="339725" y="352425"/>
                      </a:lnTo>
                      <a:lnTo>
                        <a:pt x="288925" y="339725"/>
                      </a:lnTo>
                      <a:lnTo>
                        <a:pt x="285750" y="285750"/>
                      </a:lnTo>
                      <a:lnTo>
                        <a:pt x="146050" y="190500"/>
                      </a:lnTo>
                      <a:lnTo>
                        <a:pt x="60325" y="254000"/>
                      </a:lnTo>
                      <a:lnTo>
                        <a:pt x="0" y="104775"/>
                      </a:lnTo>
                      <a:lnTo>
                        <a:pt x="53975" y="98425"/>
                      </a:lnTo>
                      <a:lnTo>
                        <a:pt x="63500" y="73025"/>
                      </a:lnTo>
                      <a:lnTo>
                        <a:pt x="31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2" name="フリーフォーム 1531"/>
                <p:cNvSpPr/>
                <p:nvPr/>
              </p:nvSpPr>
              <p:spPr>
                <a:xfrm>
                  <a:off x="2483507" y="4019540"/>
                  <a:ext cx="1361990" cy="812801"/>
                </a:xfrm>
                <a:custGeom>
                  <a:avLst/>
                  <a:gdLst>
                    <a:gd name="connsiteX0" fmla="*/ 73025 w 1362075"/>
                    <a:gd name="connsiteY0" fmla="*/ 523875 h 812800"/>
                    <a:gd name="connsiteX1" fmla="*/ 0 w 1362075"/>
                    <a:gd name="connsiteY1" fmla="*/ 387350 h 812800"/>
                    <a:gd name="connsiteX2" fmla="*/ 165100 w 1362075"/>
                    <a:gd name="connsiteY2" fmla="*/ 196850 h 812800"/>
                    <a:gd name="connsiteX3" fmla="*/ 288925 w 1362075"/>
                    <a:gd name="connsiteY3" fmla="*/ 266700 h 812800"/>
                    <a:gd name="connsiteX4" fmla="*/ 469900 w 1362075"/>
                    <a:gd name="connsiteY4" fmla="*/ 254000 h 812800"/>
                    <a:gd name="connsiteX5" fmla="*/ 466725 w 1362075"/>
                    <a:gd name="connsiteY5" fmla="*/ 98425 h 812800"/>
                    <a:gd name="connsiteX6" fmla="*/ 762000 w 1362075"/>
                    <a:gd name="connsiteY6" fmla="*/ 0 h 812800"/>
                    <a:gd name="connsiteX7" fmla="*/ 844550 w 1362075"/>
                    <a:gd name="connsiteY7" fmla="*/ 88900 h 812800"/>
                    <a:gd name="connsiteX8" fmla="*/ 942975 w 1362075"/>
                    <a:gd name="connsiteY8" fmla="*/ 139700 h 812800"/>
                    <a:gd name="connsiteX9" fmla="*/ 977900 w 1362075"/>
                    <a:gd name="connsiteY9" fmla="*/ 66675 h 812800"/>
                    <a:gd name="connsiteX10" fmla="*/ 1098550 w 1362075"/>
                    <a:gd name="connsiteY10" fmla="*/ 282575 h 812800"/>
                    <a:gd name="connsiteX11" fmla="*/ 1250950 w 1362075"/>
                    <a:gd name="connsiteY11" fmla="*/ 273050 h 812800"/>
                    <a:gd name="connsiteX12" fmla="*/ 1362075 w 1362075"/>
                    <a:gd name="connsiteY12" fmla="*/ 390525 h 812800"/>
                    <a:gd name="connsiteX13" fmla="*/ 1320800 w 1362075"/>
                    <a:gd name="connsiteY13" fmla="*/ 422275 h 812800"/>
                    <a:gd name="connsiteX14" fmla="*/ 1308100 w 1362075"/>
                    <a:gd name="connsiteY14" fmla="*/ 517525 h 812800"/>
                    <a:gd name="connsiteX15" fmla="*/ 1222375 w 1362075"/>
                    <a:gd name="connsiteY15" fmla="*/ 479425 h 812800"/>
                    <a:gd name="connsiteX16" fmla="*/ 1216025 w 1362075"/>
                    <a:gd name="connsiteY16" fmla="*/ 581025 h 812800"/>
                    <a:gd name="connsiteX17" fmla="*/ 1123950 w 1362075"/>
                    <a:gd name="connsiteY17" fmla="*/ 581025 h 812800"/>
                    <a:gd name="connsiteX18" fmla="*/ 1139825 w 1362075"/>
                    <a:gd name="connsiteY18" fmla="*/ 730250 h 812800"/>
                    <a:gd name="connsiteX19" fmla="*/ 1063625 w 1362075"/>
                    <a:gd name="connsiteY19" fmla="*/ 695325 h 812800"/>
                    <a:gd name="connsiteX20" fmla="*/ 917575 w 1362075"/>
                    <a:gd name="connsiteY20" fmla="*/ 701675 h 812800"/>
                    <a:gd name="connsiteX21" fmla="*/ 812800 w 1362075"/>
                    <a:gd name="connsiteY21" fmla="*/ 730250 h 812800"/>
                    <a:gd name="connsiteX22" fmla="*/ 796925 w 1362075"/>
                    <a:gd name="connsiteY22" fmla="*/ 784225 h 812800"/>
                    <a:gd name="connsiteX23" fmla="*/ 708025 w 1362075"/>
                    <a:gd name="connsiteY23" fmla="*/ 812800 h 812800"/>
                    <a:gd name="connsiteX24" fmla="*/ 663575 w 1362075"/>
                    <a:gd name="connsiteY24" fmla="*/ 800100 h 812800"/>
                    <a:gd name="connsiteX25" fmla="*/ 631825 w 1362075"/>
                    <a:gd name="connsiteY25" fmla="*/ 673100 h 812800"/>
                    <a:gd name="connsiteX26" fmla="*/ 530225 w 1362075"/>
                    <a:gd name="connsiteY26" fmla="*/ 676275 h 812800"/>
                    <a:gd name="connsiteX27" fmla="*/ 381000 w 1362075"/>
                    <a:gd name="connsiteY27" fmla="*/ 568325 h 812800"/>
                    <a:gd name="connsiteX28" fmla="*/ 311150 w 1362075"/>
                    <a:gd name="connsiteY28" fmla="*/ 603250 h 812800"/>
                    <a:gd name="connsiteX29" fmla="*/ 298450 w 1362075"/>
                    <a:gd name="connsiteY29" fmla="*/ 781050 h 812800"/>
                    <a:gd name="connsiteX30" fmla="*/ 250825 w 1362075"/>
                    <a:gd name="connsiteY30" fmla="*/ 730250 h 812800"/>
                    <a:gd name="connsiteX31" fmla="*/ 203200 w 1362075"/>
                    <a:gd name="connsiteY31" fmla="*/ 758825 h 812800"/>
                    <a:gd name="connsiteX32" fmla="*/ 127000 w 1362075"/>
                    <a:gd name="connsiteY32" fmla="*/ 628650 h 812800"/>
                    <a:gd name="connsiteX33" fmla="*/ 155575 w 1362075"/>
                    <a:gd name="connsiteY33" fmla="*/ 571500 h 812800"/>
                    <a:gd name="connsiteX34" fmla="*/ 228600 w 1362075"/>
                    <a:gd name="connsiteY34" fmla="*/ 596900 h 812800"/>
                    <a:gd name="connsiteX35" fmla="*/ 222250 w 1362075"/>
                    <a:gd name="connsiteY35" fmla="*/ 501650 h 812800"/>
                    <a:gd name="connsiteX36" fmla="*/ 152400 w 1362075"/>
                    <a:gd name="connsiteY36" fmla="*/ 488950 h 812800"/>
                    <a:gd name="connsiteX37" fmla="*/ 73025 w 1362075"/>
                    <a:gd name="connsiteY37" fmla="*/ 523875 h 8128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1362075" h="812800">
                      <a:moveTo>
                        <a:pt x="73025" y="523875"/>
                      </a:moveTo>
                      <a:lnTo>
                        <a:pt x="0" y="387350"/>
                      </a:lnTo>
                      <a:lnTo>
                        <a:pt x="165100" y="196850"/>
                      </a:lnTo>
                      <a:lnTo>
                        <a:pt x="288925" y="266700"/>
                      </a:lnTo>
                      <a:lnTo>
                        <a:pt x="469900" y="254000"/>
                      </a:lnTo>
                      <a:cubicBezTo>
                        <a:pt x="468842" y="202142"/>
                        <a:pt x="467783" y="150283"/>
                        <a:pt x="466725" y="98425"/>
                      </a:cubicBezTo>
                      <a:lnTo>
                        <a:pt x="762000" y="0"/>
                      </a:lnTo>
                      <a:lnTo>
                        <a:pt x="844550" y="88900"/>
                      </a:lnTo>
                      <a:lnTo>
                        <a:pt x="942975" y="139700"/>
                      </a:lnTo>
                      <a:lnTo>
                        <a:pt x="977900" y="66675"/>
                      </a:lnTo>
                      <a:lnTo>
                        <a:pt x="1098550" y="282575"/>
                      </a:lnTo>
                      <a:lnTo>
                        <a:pt x="1250950" y="273050"/>
                      </a:lnTo>
                      <a:lnTo>
                        <a:pt x="1362075" y="390525"/>
                      </a:lnTo>
                      <a:lnTo>
                        <a:pt x="1320800" y="422275"/>
                      </a:lnTo>
                      <a:lnTo>
                        <a:pt x="1308100" y="517525"/>
                      </a:lnTo>
                      <a:lnTo>
                        <a:pt x="1222375" y="479425"/>
                      </a:lnTo>
                      <a:lnTo>
                        <a:pt x="1216025" y="581025"/>
                      </a:lnTo>
                      <a:lnTo>
                        <a:pt x="1123950" y="581025"/>
                      </a:lnTo>
                      <a:lnTo>
                        <a:pt x="1139825" y="730250"/>
                      </a:lnTo>
                      <a:lnTo>
                        <a:pt x="1063625" y="695325"/>
                      </a:lnTo>
                      <a:lnTo>
                        <a:pt x="917575" y="701675"/>
                      </a:lnTo>
                      <a:lnTo>
                        <a:pt x="812800" y="730250"/>
                      </a:lnTo>
                      <a:lnTo>
                        <a:pt x="796925" y="784225"/>
                      </a:lnTo>
                      <a:lnTo>
                        <a:pt x="708025" y="812800"/>
                      </a:lnTo>
                      <a:lnTo>
                        <a:pt x="663575" y="800100"/>
                      </a:lnTo>
                      <a:lnTo>
                        <a:pt x="631825" y="673100"/>
                      </a:lnTo>
                      <a:lnTo>
                        <a:pt x="530225" y="676275"/>
                      </a:lnTo>
                      <a:lnTo>
                        <a:pt x="381000" y="568325"/>
                      </a:lnTo>
                      <a:lnTo>
                        <a:pt x="311150" y="603250"/>
                      </a:lnTo>
                      <a:lnTo>
                        <a:pt x="298450" y="781050"/>
                      </a:lnTo>
                      <a:lnTo>
                        <a:pt x="250825" y="730250"/>
                      </a:lnTo>
                      <a:lnTo>
                        <a:pt x="203200" y="758825"/>
                      </a:lnTo>
                      <a:lnTo>
                        <a:pt x="127000" y="628650"/>
                      </a:lnTo>
                      <a:lnTo>
                        <a:pt x="155575" y="571500"/>
                      </a:lnTo>
                      <a:lnTo>
                        <a:pt x="228600" y="596900"/>
                      </a:lnTo>
                      <a:lnTo>
                        <a:pt x="222250" y="501650"/>
                      </a:lnTo>
                      <a:lnTo>
                        <a:pt x="152400" y="488950"/>
                      </a:lnTo>
                      <a:lnTo>
                        <a:pt x="73025" y="523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3" name="フリーフォーム 1532"/>
                <p:cNvSpPr/>
                <p:nvPr/>
              </p:nvSpPr>
              <p:spPr>
                <a:xfrm>
                  <a:off x="2610503" y="5502262"/>
                  <a:ext cx="184139" cy="98425"/>
                </a:xfrm>
                <a:custGeom>
                  <a:avLst/>
                  <a:gdLst>
                    <a:gd name="connsiteX0" fmla="*/ 0 w 184150"/>
                    <a:gd name="connsiteY0" fmla="*/ 0 h 98425"/>
                    <a:gd name="connsiteX1" fmla="*/ 184150 w 184150"/>
                    <a:gd name="connsiteY1" fmla="*/ 9525 h 98425"/>
                    <a:gd name="connsiteX2" fmla="*/ 142875 w 184150"/>
                    <a:gd name="connsiteY2" fmla="*/ 98425 h 98425"/>
                    <a:gd name="connsiteX3" fmla="*/ 41275 w 184150"/>
                    <a:gd name="connsiteY3" fmla="*/ 63500 h 98425"/>
                    <a:gd name="connsiteX4" fmla="*/ 0 w 184150"/>
                    <a:gd name="connsiteY4" fmla="*/ 0 h 98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98425">
                      <a:moveTo>
                        <a:pt x="0" y="0"/>
                      </a:moveTo>
                      <a:lnTo>
                        <a:pt x="184150" y="9525"/>
                      </a:lnTo>
                      <a:lnTo>
                        <a:pt x="142875" y="98425"/>
                      </a:lnTo>
                      <a:lnTo>
                        <a:pt x="41275" y="635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4" name="フリーフォーム 1533"/>
                <p:cNvSpPr/>
                <p:nvPr/>
              </p:nvSpPr>
              <p:spPr>
                <a:xfrm>
                  <a:off x="2089833" y="5226042"/>
                  <a:ext cx="685759" cy="619125"/>
                </a:xfrm>
                <a:custGeom>
                  <a:avLst/>
                  <a:gdLst>
                    <a:gd name="connsiteX0" fmla="*/ 660400 w 685800"/>
                    <a:gd name="connsiteY0" fmla="*/ 381000 h 619125"/>
                    <a:gd name="connsiteX1" fmla="*/ 685800 w 685800"/>
                    <a:gd name="connsiteY1" fmla="*/ 428625 h 619125"/>
                    <a:gd name="connsiteX2" fmla="*/ 676275 w 685800"/>
                    <a:gd name="connsiteY2" fmla="*/ 492125 h 619125"/>
                    <a:gd name="connsiteX3" fmla="*/ 561975 w 685800"/>
                    <a:gd name="connsiteY3" fmla="*/ 539750 h 619125"/>
                    <a:gd name="connsiteX4" fmla="*/ 469900 w 685800"/>
                    <a:gd name="connsiteY4" fmla="*/ 542925 h 619125"/>
                    <a:gd name="connsiteX5" fmla="*/ 406400 w 685800"/>
                    <a:gd name="connsiteY5" fmla="*/ 609600 h 619125"/>
                    <a:gd name="connsiteX6" fmla="*/ 279400 w 685800"/>
                    <a:gd name="connsiteY6" fmla="*/ 584200 h 619125"/>
                    <a:gd name="connsiteX7" fmla="*/ 257175 w 685800"/>
                    <a:gd name="connsiteY7" fmla="*/ 619125 h 619125"/>
                    <a:gd name="connsiteX8" fmla="*/ 123825 w 685800"/>
                    <a:gd name="connsiteY8" fmla="*/ 428625 h 619125"/>
                    <a:gd name="connsiteX9" fmla="*/ 114300 w 685800"/>
                    <a:gd name="connsiteY9" fmla="*/ 311150 h 619125"/>
                    <a:gd name="connsiteX10" fmla="*/ 0 w 685800"/>
                    <a:gd name="connsiteY10" fmla="*/ 200025 h 619125"/>
                    <a:gd name="connsiteX11" fmla="*/ 6350 w 685800"/>
                    <a:gd name="connsiteY11" fmla="*/ 136525 h 619125"/>
                    <a:gd name="connsiteX12" fmla="*/ 66675 w 685800"/>
                    <a:gd name="connsiteY12" fmla="*/ 101600 h 619125"/>
                    <a:gd name="connsiteX13" fmla="*/ 73025 w 685800"/>
                    <a:gd name="connsiteY13" fmla="*/ 19050 h 619125"/>
                    <a:gd name="connsiteX14" fmla="*/ 149225 w 685800"/>
                    <a:gd name="connsiteY14" fmla="*/ 0 h 619125"/>
                    <a:gd name="connsiteX15" fmla="*/ 330200 w 685800"/>
                    <a:gd name="connsiteY15" fmla="*/ 117475 h 619125"/>
                    <a:gd name="connsiteX16" fmla="*/ 409575 w 685800"/>
                    <a:gd name="connsiteY16" fmla="*/ 98425 h 619125"/>
                    <a:gd name="connsiteX17" fmla="*/ 511175 w 685800"/>
                    <a:gd name="connsiteY17" fmla="*/ 276225 h 619125"/>
                    <a:gd name="connsiteX18" fmla="*/ 565150 w 685800"/>
                    <a:gd name="connsiteY18" fmla="*/ 342900 h 619125"/>
                    <a:gd name="connsiteX19" fmla="*/ 660400 w 685800"/>
                    <a:gd name="connsiteY19" fmla="*/ 381000 h 6191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685800" h="619125">
                      <a:moveTo>
                        <a:pt x="660400" y="381000"/>
                      </a:moveTo>
                      <a:lnTo>
                        <a:pt x="685800" y="428625"/>
                      </a:lnTo>
                      <a:lnTo>
                        <a:pt x="676275" y="492125"/>
                      </a:lnTo>
                      <a:lnTo>
                        <a:pt x="561975" y="539750"/>
                      </a:lnTo>
                      <a:lnTo>
                        <a:pt x="469900" y="542925"/>
                      </a:lnTo>
                      <a:lnTo>
                        <a:pt x="406400" y="609600"/>
                      </a:lnTo>
                      <a:lnTo>
                        <a:pt x="279400" y="584200"/>
                      </a:lnTo>
                      <a:lnTo>
                        <a:pt x="257175" y="619125"/>
                      </a:lnTo>
                      <a:lnTo>
                        <a:pt x="123825" y="428625"/>
                      </a:lnTo>
                      <a:lnTo>
                        <a:pt x="114300" y="311150"/>
                      </a:lnTo>
                      <a:lnTo>
                        <a:pt x="0" y="200025"/>
                      </a:lnTo>
                      <a:lnTo>
                        <a:pt x="6350" y="136525"/>
                      </a:lnTo>
                      <a:lnTo>
                        <a:pt x="66675" y="101600"/>
                      </a:lnTo>
                      <a:lnTo>
                        <a:pt x="73025" y="19050"/>
                      </a:lnTo>
                      <a:lnTo>
                        <a:pt x="149225" y="0"/>
                      </a:lnTo>
                      <a:lnTo>
                        <a:pt x="330200" y="117475"/>
                      </a:lnTo>
                      <a:lnTo>
                        <a:pt x="409575" y="98425"/>
                      </a:lnTo>
                      <a:lnTo>
                        <a:pt x="511175" y="276225"/>
                      </a:lnTo>
                      <a:lnTo>
                        <a:pt x="565150" y="342900"/>
                      </a:lnTo>
                      <a:lnTo>
                        <a:pt x="660400" y="3810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5" name="フリーフォーム 1534"/>
                <p:cNvSpPr/>
                <p:nvPr/>
              </p:nvSpPr>
              <p:spPr>
                <a:xfrm>
                  <a:off x="2664475" y="5518136"/>
                  <a:ext cx="263508" cy="336548"/>
                </a:xfrm>
                <a:custGeom>
                  <a:avLst/>
                  <a:gdLst>
                    <a:gd name="connsiteX0" fmla="*/ 133350 w 263525"/>
                    <a:gd name="connsiteY0" fmla="*/ 0 h 336550"/>
                    <a:gd name="connsiteX1" fmla="*/ 171450 w 263525"/>
                    <a:gd name="connsiteY1" fmla="*/ 50800 h 336550"/>
                    <a:gd name="connsiteX2" fmla="*/ 263525 w 263525"/>
                    <a:gd name="connsiteY2" fmla="*/ 107950 h 336550"/>
                    <a:gd name="connsiteX3" fmla="*/ 142875 w 263525"/>
                    <a:gd name="connsiteY3" fmla="*/ 285750 h 336550"/>
                    <a:gd name="connsiteX4" fmla="*/ 19050 w 263525"/>
                    <a:gd name="connsiteY4" fmla="*/ 336550 h 336550"/>
                    <a:gd name="connsiteX5" fmla="*/ 0 w 263525"/>
                    <a:gd name="connsiteY5" fmla="*/ 244475 h 336550"/>
                    <a:gd name="connsiteX6" fmla="*/ 101600 w 263525"/>
                    <a:gd name="connsiteY6" fmla="*/ 203200 h 336550"/>
                    <a:gd name="connsiteX7" fmla="*/ 117475 w 263525"/>
                    <a:gd name="connsiteY7" fmla="*/ 136525 h 336550"/>
                    <a:gd name="connsiteX8" fmla="*/ 79375 w 263525"/>
                    <a:gd name="connsiteY8" fmla="*/ 85725 h 336550"/>
                    <a:gd name="connsiteX9" fmla="*/ 133350 w 263525"/>
                    <a:gd name="connsiteY9" fmla="*/ 0 h 336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3525" h="336550">
                      <a:moveTo>
                        <a:pt x="133350" y="0"/>
                      </a:moveTo>
                      <a:lnTo>
                        <a:pt x="171450" y="50800"/>
                      </a:lnTo>
                      <a:lnTo>
                        <a:pt x="263525" y="107950"/>
                      </a:lnTo>
                      <a:lnTo>
                        <a:pt x="142875" y="285750"/>
                      </a:lnTo>
                      <a:lnTo>
                        <a:pt x="19050" y="336550"/>
                      </a:lnTo>
                      <a:lnTo>
                        <a:pt x="0" y="244475"/>
                      </a:lnTo>
                      <a:lnTo>
                        <a:pt x="101600" y="203200"/>
                      </a:lnTo>
                      <a:lnTo>
                        <a:pt x="117475" y="136525"/>
                      </a:lnTo>
                      <a:lnTo>
                        <a:pt x="79375" y="85725"/>
                      </a:lnTo>
                      <a:lnTo>
                        <a:pt x="1333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6" name="フリーフォーム 1535"/>
                <p:cNvSpPr/>
                <p:nvPr/>
              </p:nvSpPr>
              <p:spPr>
                <a:xfrm>
                  <a:off x="2350165" y="5768965"/>
                  <a:ext cx="330179" cy="225424"/>
                </a:xfrm>
                <a:custGeom>
                  <a:avLst/>
                  <a:gdLst>
                    <a:gd name="connsiteX0" fmla="*/ 304800 w 330200"/>
                    <a:gd name="connsiteY0" fmla="*/ 0 h 225425"/>
                    <a:gd name="connsiteX1" fmla="*/ 219075 w 330200"/>
                    <a:gd name="connsiteY1" fmla="*/ 0 h 225425"/>
                    <a:gd name="connsiteX2" fmla="*/ 142875 w 330200"/>
                    <a:gd name="connsiteY2" fmla="*/ 63500 h 225425"/>
                    <a:gd name="connsiteX3" fmla="*/ 15875 w 330200"/>
                    <a:gd name="connsiteY3" fmla="*/ 38100 h 225425"/>
                    <a:gd name="connsiteX4" fmla="*/ 0 w 330200"/>
                    <a:gd name="connsiteY4" fmla="*/ 79375 h 225425"/>
                    <a:gd name="connsiteX5" fmla="*/ 15875 w 330200"/>
                    <a:gd name="connsiteY5" fmla="*/ 225425 h 225425"/>
                    <a:gd name="connsiteX6" fmla="*/ 234950 w 330200"/>
                    <a:gd name="connsiteY6" fmla="*/ 165100 h 225425"/>
                    <a:gd name="connsiteX7" fmla="*/ 285750 w 330200"/>
                    <a:gd name="connsiteY7" fmla="*/ 127000 h 225425"/>
                    <a:gd name="connsiteX8" fmla="*/ 330200 w 330200"/>
                    <a:gd name="connsiteY8" fmla="*/ 95250 h 225425"/>
                    <a:gd name="connsiteX9" fmla="*/ 304800 w 330200"/>
                    <a:gd name="connsiteY9" fmla="*/ 0 h 225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30200" h="225425">
                      <a:moveTo>
                        <a:pt x="304800" y="0"/>
                      </a:moveTo>
                      <a:lnTo>
                        <a:pt x="219075" y="0"/>
                      </a:lnTo>
                      <a:lnTo>
                        <a:pt x="142875" y="63500"/>
                      </a:lnTo>
                      <a:lnTo>
                        <a:pt x="15875" y="38100"/>
                      </a:lnTo>
                      <a:lnTo>
                        <a:pt x="0" y="79375"/>
                      </a:lnTo>
                      <a:lnTo>
                        <a:pt x="15875" y="225425"/>
                      </a:lnTo>
                      <a:lnTo>
                        <a:pt x="234950" y="165100"/>
                      </a:lnTo>
                      <a:lnTo>
                        <a:pt x="285750" y="127000"/>
                      </a:lnTo>
                      <a:lnTo>
                        <a:pt x="330200" y="95250"/>
                      </a:lnTo>
                      <a:lnTo>
                        <a:pt x="304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7" name="フリーフォーム 1536"/>
                <p:cNvSpPr/>
                <p:nvPr/>
              </p:nvSpPr>
              <p:spPr>
                <a:xfrm>
                  <a:off x="2283494" y="4695818"/>
                  <a:ext cx="184139" cy="114299"/>
                </a:xfrm>
                <a:custGeom>
                  <a:avLst/>
                  <a:gdLst>
                    <a:gd name="connsiteX0" fmla="*/ 0 w 184150"/>
                    <a:gd name="connsiteY0" fmla="*/ 0 h 114300"/>
                    <a:gd name="connsiteX1" fmla="*/ 184150 w 184150"/>
                    <a:gd name="connsiteY1" fmla="*/ 92075 h 114300"/>
                    <a:gd name="connsiteX2" fmla="*/ 101600 w 184150"/>
                    <a:gd name="connsiteY2" fmla="*/ 114300 h 114300"/>
                    <a:gd name="connsiteX3" fmla="*/ 25400 w 184150"/>
                    <a:gd name="connsiteY3" fmla="*/ 88900 h 114300"/>
                    <a:gd name="connsiteX4" fmla="*/ 0 w 184150"/>
                    <a:gd name="connsiteY4" fmla="*/ 0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4150" h="114300">
                      <a:moveTo>
                        <a:pt x="0" y="0"/>
                      </a:moveTo>
                      <a:lnTo>
                        <a:pt x="184150" y="92075"/>
                      </a:lnTo>
                      <a:lnTo>
                        <a:pt x="101600" y="114300"/>
                      </a:lnTo>
                      <a:lnTo>
                        <a:pt x="25400" y="889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8" name="フリーフォーム 1537"/>
                <p:cNvSpPr/>
                <p:nvPr/>
              </p:nvSpPr>
              <p:spPr>
                <a:xfrm>
                  <a:off x="1772352" y="4768838"/>
                  <a:ext cx="634962" cy="292101"/>
                </a:xfrm>
                <a:custGeom>
                  <a:avLst/>
                  <a:gdLst>
                    <a:gd name="connsiteX0" fmla="*/ 600075 w 635000"/>
                    <a:gd name="connsiteY0" fmla="*/ 50800 h 292100"/>
                    <a:gd name="connsiteX1" fmla="*/ 546100 w 635000"/>
                    <a:gd name="connsiteY1" fmla="*/ 22225 h 292100"/>
                    <a:gd name="connsiteX2" fmla="*/ 479425 w 635000"/>
                    <a:gd name="connsiteY2" fmla="*/ 57150 h 292100"/>
                    <a:gd name="connsiteX3" fmla="*/ 349250 w 635000"/>
                    <a:gd name="connsiteY3" fmla="*/ 41275 h 292100"/>
                    <a:gd name="connsiteX4" fmla="*/ 307975 w 635000"/>
                    <a:gd name="connsiteY4" fmla="*/ 3175 h 292100"/>
                    <a:gd name="connsiteX5" fmla="*/ 212725 w 635000"/>
                    <a:gd name="connsiteY5" fmla="*/ 22225 h 292100"/>
                    <a:gd name="connsiteX6" fmla="*/ 127000 w 635000"/>
                    <a:gd name="connsiteY6" fmla="*/ 47625 h 292100"/>
                    <a:gd name="connsiteX7" fmla="*/ 47625 w 635000"/>
                    <a:gd name="connsiteY7" fmla="*/ 0 h 292100"/>
                    <a:gd name="connsiteX8" fmla="*/ 9525 w 635000"/>
                    <a:gd name="connsiteY8" fmla="*/ 60325 h 292100"/>
                    <a:gd name="connsiteX9" fmla="*/ 107950 w 635000"/>
                    <a:gd name="connsiteY9" fmla="*/ 73025 h 292100"/>
                    <a:gd name="connsiteX10" fmla="*/ 0 w 635000"/>
                    <a:gd name="connsiteY10" fmla="*/ 111125 h 292100"/>
                    <a:gd name="connsiteX11" fmla="*/ 57150 w 635000"/>
                    <a:gd name="connsiteY11" fmla="*/ 241300 h 292100"/>
                    <a:gd name="connsiteX12" fmla="*/ 127000 w 635000"/>
                    <a:gd name="connsiteY12" fmla="*/ 292100 h 292100"/>
                    <a:gd name="connsiteX13" fmla="*/ 168275 w 635000"/>
                    <a:gd name="connsiteY13" fmla="*/ 244475 h 292100"/>
                    <a:gd name="connsiteX14" fmla="*/ 250825 w 635000"/>
                    <a:gd name="connsiteY14" fmla="*/ 285750 h 292100"/>
                    <a:gd name="connsiteX15" fmla="*/ 339725 w 635000"/>
                    <a:gd name="connsiteY15" fmla="*/ 238125 h 292100"/>
                    <a:gd name="connsiteX16" fmla="*/ 384175 w 635000"/>
                    <a:gd name="connsiteY16" fmla="*/ 254000 h 292100"/>
                    <a:gd name="connsiteX17" fmla="*/ 622300 w 635000"/>
                    <a:gd name="connsiteY17" fmla="*/ 222250 h 292100"/>
                    <a:gd name="connsiteX18" fmla="*/ 612775 w 635000"/>
                    <a:gd name="connsiteY18" fmla="*/ 136525 h 292100"/>
                    <a:gd name="connsiteX19" fmla="*/ 635000 w 635000"/>
                    <a:gd name="connsiteY19" fmla="*/ 117475 h 292100"/>
                    <a:gd name="connsiteX20" fmla="*/ 600075 w 635000"/>
                    <a:gd name="connsiteY20" fmla="*/ 50800 h 292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635000" h="292100">
                      <a:moveTo>
                        <a:pt x="600075" y="50800"/>
                      </a:moveTo>
                      <a:lnTo>
                        <a:pt x="546100" y="22225"/>
                      </a:lnTo>
                      <a:lnTo>
                        <a:pt x="479425" y="57150"/>
                      </a:lnTo>
                      <a:lnTo>
                        <a:pt x="349250" y="41275"/>
                      </a:lnTo>
                      <a:lnTo>
                        <a:pt x="307975" y="3175"/>
                      </a:lnTo>
                      <a:lnTo>
                        <a:pt x="212725" y="22225"/>
                      </a:lnTo>
                      <a:lnTo>
                        <a:pt x="127000" y="47625"/>
                      </a:lnTo>
                      <a:lnTo>
                        <a:pt x="47625" y="0"/>
                      </a:lnTo>
                      <a:lnTo>
                        <a:pt x="9525" y="60325"/>
                      </a:lnTo>
                      <a:lnTo>
                        <a:pt x="107950" y="73025"/>
                      </a:lnTo>
                      <a:lnTo>
                        <a:pt x="0" y="111125"/>
                      </a:lnTo>
                      <a:lnTo>
                        <a:pt x="57150" y="241300"/>
                      </a:lnTo>
                      <a:lnTo>
                        <a:pt x="127000" y="292100"/>
                      </a:lnTo>
                      <a:lnTo>
                        <a:pt x="168275" y="244475"/>
                      </a:lnTo>
                      <a:lnTo>
                        <a:pt x="250825" y="285750"/>
                      </a:lnTo>
                      <a:lnTo>
                        <a:pt x="339725" y="238125"/>
                      </a:lnTo>
                      <a:lnTo>
                        <a:pt x="384175" y="254000"/>
                      </a:lnTo>
                      <a:lnTo>
                        <a:pt x="622300" y="222250"/>
                      </a:lnTo>
                      <a:lnTo>
                        <a:pt x="612775" y="136525"/>
                      </a:lnTo>
                      <a:lnTo>
                        <a:pt x="635000" y="117475"/>
                      </a:lnTo>
                      <a:lnTo>
                        <a:pt x="600075" y="50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39" name="フリーフォーム 1538"/>
                <p:cNvSpPr/>
                <p:nvPr/>
              </p:nvSpPr>
              <p:spPr>
                <a:xfrm>
                  <a:off x="2366044" y="4791068"/>
                  <a:ext cx="117468" cy="133348"/>
                </a:xfrm>
                <a:custGeom>
                  <a:avLst/>
                  <a:gdLst>
                    <a:gd name="connsiteX0" fmla="*/ 0 w 117475"/>
                    <a:gd name="connsiteY0" fmla="*/ 19050 h 133350"/>
                    <a:gd name="connsiteX1" fmla="*/ 57150 w 117475"/>
                    <a:gd name="connsiteY1" fmla="*/ 0 h 133350"/>
                    <a:gd name="connsiteX2" fmla="*/ 117475 w 117475"/>
                    <a:gd name="connsiteY2" fmla="*/ 127000 h 133350"/>
                    <a:gd name="connsiteX3" fmla="*/ 95250 w 117475"/>
                    <a:gd name="connsiteY3" fmla="*/ 133350 h 133350"/>
                    <a:gd name="connsiteX4" fmla="*/ 34925 w 117475"/>
                    <a:gd name="connsiteY4" fmla="*/ 98425 h 133350"/>
                    <a:gd name="connsiteX5" fmla="*/ 0 w 117475"/>
                    <a:gd name="connsiteY5" fmla="*/ 1905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7475" h="133350">
                      <a:moveTo>
                        <a:pt x="0" y="19050"/>
                      </a:moveTo>
                      <a:lnTo>
                        <a:pt x="57150" y="0"/>
                      </a:lnTo>
                      <a:lnTo>
                        <a:pt x="117475" y="127000"/>
                      </a:lnTo>
                      <a:lnTo>
                        <a:pt x="95250" y="133350"/>
                      </a:lnTo>
                      <a:lnTo>
                        <a:pt x="34925" y="98425"/>
                      </a:lnTo>
                      <a:lnTo>
                        <a:pt x="0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0" name="フリーフォーム 1539"/>
                <p:cNvSpPr/>
                <p:nvPr/>
              </p:nvSpPr>
              <p:spPr>
                <a:xfrm>
                  <a:off x="2420017" y="4768838"/>
                  <a:ext cx="155562" cy="200025"/>
                </a:xfrm>
                <a:custGeom>
                  <a:avLst/>
                  <a:gdLst>
                    <a:gd name="connsiteX0" fmla="*/ 0 w 155575"/>
                    <a:gd name="connsiteY0" fmla="*/ 44450 h 200025"/>
                    <a:gd name="connsiteX1" fmla="*/ 44450 w 155575"/>
                    <a:gd name="connsiteY1" fmla="*/ 0 h 200025"/>
                    <a:gd name="connsiteX2" fmla="*/ 101600 w 155575"/>
                    <a:gd name="connsiteY2" fmla="*/ 41275 h 200025"/>
                    <a:gd name="connsiteX3" fmla="*/ 155575 w 155575"/>
                    <a:gd name="connsiteY3" fmla="*/ 63500 h 200025"/>
                    <a:gd name="connsiteX4" fmla="*/ 136525 w 155575"/>
                    <a:gd name="connsiteY4" fmla="*/ 200025 h 200025"/>
                    <a:gd name="connsiteX5" fmla="*/ 95250 w 155575"/>
                    <a:gd name="connsiteY5" fmla="*/ 120650 h 200025"/>
                    <a:gd name="connsiteX6" fmla="*/ 69850 w 155575"/>
                    <a:gd name="connsiteY6" fmla="*/ 149225 h 200025"/>
                    <a:gd name="connsiteX7" fmla="*/ 0 w 155575"/>
                    <a:gd name="connsiteY7" fmla="*/ 44450 h 200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55575" h="200025">
                      <a:moveTo>
                        <a:pt x="0" y="44450"/>
                      </a:moveTo>
                      <a:lnTo>
                        <a:pt x="44450" y="0"/>
                      </a:lnTo>
                      <a:lnTo>
                        <a:pt x="101600" y="41275"/>
                      </a:lnTo>
                      <a:lnTo>
                        <a:pt x="155575" y="63500"/>
                      </a:lnTo>
                      <a:lnTo>
                        <a:pt x="136525" y="200025"/>
                      </a:lnTo>
                      <a:lnTo>
                        <a:pt x="95250" y="120650"/>
                      </a:lnTo>
                      <a:lnTo>
                        <a:pt x="69850" y="149225"/>
                      </a:lnTo>
                      <a:lnTo>
                        <a:pt x="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1" name="フリーフォーム 1540"/>
                <p:cNvSpPr/>
                <p:nvPr/>
              </p:nvSpPr>
              <p:spPr>
                <a:xfrm>
                  <a:off x="2102531" y="5006960"/>
                  <a:ext cx="209535" cy="209550"/>
                </a:xfrm>
                <a:custGeom>
                  <a:avLst/>
                  <a:gdLst>
                    <a:gd name="connsiteX0" fmla="*/ 209550 w 209550"/>
                    <a:gd name="connsiteY0" fmla="*/ 0 h 209550"/>
                    <a:gd name="connsiteX1" fmla="*/ 66675 w 209550"/>
                    <a:gd name="connsiteY1" fmla="*/ 19050 h 209550"/>
                    <a:gd name="connsiteX2" fmla="*/ 3175 w 209550"/>
                    <a:gd name="connsiteY2" fmla="*/ 47625 h 209550"/>
                    <a:gd name="connsiteX3" fmla="*/ 0 w 209550"/>
                    <a:gd name="connsiteY3" fmla="*/ 209550 h 209550"/>
                    <a:gd name="connsiteX4" fmla="*/ 158750 w 209550"/>
                    <a:gd name="connsiteY4" fmla="*/ 136525 h 209550"/>
                    <a:gd name="connsiteX5" fmla="*/ 209550 w 209550"/>
                    <a:gd name="connsiteY5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09550" h="209550">
                      <a:moveTo>
                        <a:pt x="209550" y="0"/>
                      </a:moveTo>
                      <a:lnTo>
                        <a:pt x="66675" y="19050"/>
                      </a:lnTo>
                      <a:lnTo>
                        <a:pt x="3175" y="47625"/>
                      </a:lnTo>
                      <a:cubicBezTo>
                        <a:pt x="2117" y="101600"/>
                        <a:pt x="1058" y="155575"/>
                        <a:pt x="0" y="209550"/>
                      </a:cubicBezTo>
                      <a:lnTo>
                        <a:pt x="158750" y="136525"/>
                      </a:lnTo>
                      <a:lnTo>
                        <a:pt x="2095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2" name="フリーフォーム 1541"/>
                <p:cNvSpPr/>
                <p:nvPr/>
              </p:nvSpPr>
              <p:spPr>
                <a:xfrm>
                  <a:off x="2096180" y="5165714"/>
                  <a:ext cx="139688" cy="206375"/>
                </a:xfrm>
                <a:custGeom>
                  <a:avLst/>
                  <a:gdLst>
                    <a:gd name="connsiteX0" fmla="*/ 12700 w 139700"/>
                    <a:gd name="connsiteY0" fmla="*/ 41275 h 206375"/>
                    <a:gd name="connsiteX1" fmla="*/ 0 w 139700"/>
                    <a:gd name="connsiteY1" fmla="*/ 206375 h 206375"/>
                    <a:gd name="connsiteX2" fmla="*/ 57150 w 139700"/>
                    <a:gd name="connsiteY2" fmla="*/ 158750 h 206375"/>
                    <a:gd name="connsiteX3" fmla="*/ 69850 w 139700"/>
                    <a:gd name="connsiteY3" fmla="*/ 85725 h 206375"/>
                    <a:gd name="connsiteX4" fmla="*/ 139700 w 139700"/>
                    <a:gd name="connsiteY4" fmla="*/ 66675 h 206375"/>
                    <a:gd name="connsiteX5" fmla="*/ 139700 w 139700"/>
                    <a:gd name="connsiteY5" fmla="*/ 0 h 206375"/>
                    <a:gd name="connsiteX6" fmla="*/ 12700 w 139700"/>
                    <a:gd name="connsiteY6" fmla="*/ 41275 h 206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9700" h="206375">
                      <a:moveTo>
                        <a:pt x="12700" y="41275"/>
                      </a:moveTo>
                      <a:lnTo>
                        <a:pt x="0" y="206375"/>
                      </a:lnTo>
                      <a:lnTo>
                        <a:pt x="57150" y="158750"/>
                      </a:lnTo>
                      <a:lnTo>
                        <a:pt x="69850" y="85725"/>
                      </a:lnTo>
                      <a:lnTo>
                        <a:pt x="139700" y="66675"/>
                      </a:lnTo>
                      <a:lnTo>
                        <a:pt x="139700" y="0"/>
                      </a:lnTo>
                      <a:lnTo>
                        <a:pt x="12700" y="412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3" name="フリーフォーム 1542"/>
                <p:cNvSpPr/>
                <p:nvPr/>
              </p:nvSpPr>
              <p:spPr>
                <a:xfrm>
                  <a:off x="2235878" y="4987912"/>
                  <a:ext cx="311129" cy="361946"/>
                </a:xfrm>
                <a:custGeom>
                  <a:avLst/>
                  <a:gdLst>
                    <a:gd name="connsiteX0" fmla="*/ 174625 w 311150"/>
                    <a:gd name="connsiteY0" fmla="*/ 0 h 361950"/>
                    <a:gd name="connsiteX1" fmla="*/ 228600 w 311150"/>
                    <a:gd name="connsiteY1" fmla="*/ 76200 h 361950"/>
                    <a:gd name="connsiteX2" fmla="*/ 222250 w 311150"/>
                    <a:gd name="connsiteY2" fmla="*/ 152400 h 361950"/>
                    <a:gd name="connsiteX3" fmla="*/ 257175 w 311150"/>
                    <a:gd name="connsiteY3" fmla="*/ 209550 h 361950"/>
                    <a:gd name="connsiteX4" fmla="*/ 311150 w 311150"/>
                    <a:gd name="connsiteY4" fmla="*/ 336550 h 361950"/>
                    <a:gd name="connsiteX5" fmla="*/ 266700 w 311150"/>
                    <a:gd name="connsiteY5" fmla="*/ 336550 h 361950"/>
                    <a:gd name="connsiteX6" fmla="*/ 193675 w 311150"/>
                    <a:gd name="connsiteY6" fmla="*/ 361950 h 361950"/>
                    <a:gd name="connsiteX7" fmla="*/ 3175 w 311150"/>
                    <a:gd name="connsiteY7" fmla="*/ 241300 h 361950"/>
                    <a:gd name="connsiteX8" fmla="*/ 0 w 311150"/>
                    <a:gd name="connsiteY8" fmla="*/ 168275 h 361950"/>
                    <a:gd name="connsiteX9" fmla="*/ 34925 w 311150"/>
                    <a:gd name="connsiteY9" fmla="*/ 161925 h 361950"/>
                    <a:gd name="connsiteX10" fmla="*/ 76200 w 311150"/>
                    <a:gd name="connsiteY10" fmla="*/ 12700 h 361950"/>
                    <a:gd name="connsiteX11" fmla="*/ 174625 w 311150"/>
                    <a:gd name="connsiteY11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1150" h="361950">
                      <a:moveTo>
                        <a:pt x="174625" y="0"/>
                      </a:moveTo>
                      <a:lnTo>
                        <a:pt x="228600" y="76200"/>
                      </a:lnTo>
                      <a:lnTo>
                        <a:pt x="222250" y="152400"/>
                      </a:lnTo>
                      <a:lnTo>
                        <a:pt x="257175" y="209550"/>
                      </a:lnTo>
                      <a:lnTo>
                        <a:pt x="311150" y="336550"/>
                      </a:lnTo>
                      <a:lnTo>
                        <a:pt x="266700" y="336550"/>
                      </a:lnTo>
                      <a:lnTo>
                        <a:pt x="193675" y="361950"/>
                      </a:lnTo>
                      <a:lnTo>
                        <a:pt x="3175" y="241300"/>
                      </a:lnTo>
                      <a:lnTo>
                        <a:pt x="0" y="168275"/>
                      </a:lnTo>
                      <a:lnTo>
                        <a:pt x="34925" y="161925"/>
                      </a:lnTo>
                      <a:lnTo>
                        <a:pt x="76200" y="12700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4" name="フリーフォーム 1543"/>
                <p:cNvSpPr/>
                <p:nvPr/>
              </p:nvSpPr>
              <p:spPr>
                <a:xfrm>
                  <a:off x="2391440" y="4886312"/>
                  <a:ext cx="650835" cy="638174"/>
                </a:xfrm>
                <a:custGeom>
                  <a:avLst/>
                  <a:gdLst>
                    <a:gd name="connsiteX0" fmla="*/ 3175 w 650875"/>
                    <a:gd name="connsiteY0" fmla="*/ 0 h 638175"/>
                    <a:gd name="connsiteX1" fmla="*/ 0 w 650875"/>
                    <a:gd name="connsiteY1" fmla="*/ 104775 h 638175"/>
                    <a:gd name="connsiteX2" fmla="*/ 28575 w 650875"/>
                    <a:gd name="connsiteY2" fmla="*/ 107950 h 638175"/>
                    <a:gd name="connsiteX3" fmla="*/ 66675 w 650875"/>
                    <a:gd name="connsiteY3" fmla="*/ 177800 h 638175"/>
                    <a:gd name="connsiteX4" fmla="*/ 69850 w 650875"/>
                    <a:gd name="connsiteY4" fmla="*/ 241300 h 638175"/>
                    <a:gd name="connsiteX5" fmla="*/ 146050 w 650875"/>
                    <a:gd name="connsiteY5" fmla="*/ 419100 h 638175"/>
                    <a:gd name="connsiteX6" fmla="*/ 193675 w 650875"/>
                    <a:gd name="connsiteY6" fmla="*/ 428625 h 638175"/>
                    <a:gd name="connsiteX7" fmla="*/ 234950 w 650875"/>
                    <a:gd name="connsiteY7" fmla="*/ 508000 h 638175"/>
                    <a:gd name="connsiteX8" fmla="*/ 371475 w 650875"/>
                    <a:gd name="connsiteY8" fmla="*/ 571500 h 638175"/>
                    <a:gd name="connsiteX9" fmla="*/ 412750 w 650875"/>
                    <a:gd name="connsiteY9" fmla="*/ 539750 h 638175"/>
                    <a:gd name="connsiteX10" fmla="*/ 447675 w 650875"/>
                    <a:gd name="connsiteY10" fmla="*/ 603250 h 638175"/>
                    <a:gd name="connsiteX11" fmla="*/ 587375 w 650875"/>
                    <a:gd name="connsiteY11" fmla="*/ 638175 h 638175"/>
                    <a:gd name="connsiteX12" fmla="*/ 615950 w 650875"/>
                    <a:gd name="connsiteY12" fmla="*/ 574675 h 638175"/>
                    <a:gd name="connsiteX13" fmla="*/ 650875 w 650875"/>
                    <a:gd name="connsiteY13" fmla="*/ 539750 h 638175"/>
                    <a:gd name="connsiteX14" fmla="*/ 600075 w 650875"/>
                    <a:gd name="connsiteY14" fmla="*/ 438150 h 638175"/>
                    <a:gd name="connsiteX15" fmla="*/ 549275 w 650875"/>
                    <a:gd name="connsiteY15" fmla="*/ 419100 h 638175"/>
                    <a:gd name="connsiteX16" fmla="*/ 581025 w 650875"/>
                    <a:gd name="connsiteY16" fmla="*/ 384175 h 638175"/>
                    <a:gd name="connsiteX17" fmla="*/ 542925 w 650875"/>
                    <a:gd name="connsiteY17" fmla="*/ 327025 h 638175"/>
                    <a:gd name="connsiteX18" fmla="*/ 558800 w 650875"/>
                    <a:gd name="connsiteY18" fmla="*/ 200025 h 638175"/>
                    <a:gd name="connsiteX19" fmla="*/ 568325 w 650875"/>
                    <a:gd name="connsiteY19" fmla="*/ 149225 h 638175"/>
                    <a:gd name="connsiteX20" fmla="*/ 415925 w 650875"/>
                    <a:gd name="connsiteY20" fmla="*/ 50800 h 638175"/>
                    <a:gd name="connsiteX21" fmla="*/ 361950 w 650875"/>
                    <a:gd name="connsiteY21" fmla="*/ 101600 h 638175"/>
                    <a:gd name="connsiteX22" fmla="*/ 250825 w 650875"/>
                    <a:gd name="connsiteY22" fmla="*/ 133350 h 638175"/>
                    <a:gd name="connsiteX23" fmla="*/ 200025 w 650875"/>
                    <a:gd name="connsiteY23" fmla="*/ 107950 h 638175"/>
                    <a:gd name="connsiteX24" fmla="*/ 174625 w 650875"/>
                    <a:gd name="connsiteY24" fmla="*/ 92075 h 638175"/>
                    <a:gd name="connsiteX25" fmla="*/ 130175 w 650875"/>
                    <a:gd name="connsiteY25" fmla="*/ 9525 h 638175"/>
                    <a:gd name="connsiteX26" fmla="*/ 88900 w 650875"/>
                    <a:gd name="connsiteY26" fmla="*/ 34925 h 638175"/>
                    <a:gd name="connsiteX27" fmla="*/ 3175 w 650875"/>
                    <a:gd name="connsiteY27" fmla="*/ 0 h 638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50875" h="638175">
                      <a:moveTo>
                        <a:pt x="3175" y="0"/>
                      </a:moveTo>
                      <a:cubicBezTo>
                        <a:pt x="2117" y="34925"/>
                        <a:pt x="1058" y="69850"/>
                        <a:pt x="0" y="104775"/>
                      </a:cubicBezTo>
                      <a:lnTo>
                        <a:pt x="28575" y="107950"/>
                      </a:lnTo>
                      <a:lnTo>
                        <a:pt x="66675" y="177800"/>
                      </a:lnTo>
                      <a:lnTo>
                        <a:pt x="69850" y="241300"/>
                      </a:lnTo>
                      <a:lnTo>
                        <a:pt x="146050" y="419100"/>
                      </a:lnTo>
                      <a:lnTo>
                        <a:pt x="193675" y="428625"/>
                      </a:lnTo>
                      <a:lnTo>
                        <a:pt x="234950" y="508000"/>
                      </a:lnTo>
                      <a:lnTo>
                        <a:pt x="371475" y="571500"/>
                      </a:lnTo>
                      <a:lnTo>
                        <a:pt x="412750" y="539750"/>
                      </a:lnTo>
                      <a:lnTo>
                        <a:pt x="447675" y="603250"/>
                      </a:lnTo>
                      <a:lnTo>
                        <a:pt x="587375" y="638175"/>
                      </a:lnTo>
                      <a:lnTo>
                        <a:pt x="615950" y="574675"/>
                      </a:lnTo>
                      <a:lnTo>
                        <a:pt x="650875" y="539750"/>
                      </a:lnTo>
                      <a:lnTo>
                        <a:pt x="600075" y="438150"/>
                      </a:lnTo>
                      <a:lnTo>
                        <a:pt x="549275" y="419100"/>
                      </a:lnTo>
                      <a:lnTo>
                        <a:pt x="581025" y="384175"/>
                      </a:lnTo>
                      <a:lnTo>
                        <a:pt x="542925" y="327025"/>
                      </a:lnTo>
                      <a:lnTo>
                        <a:pt x="558800" y="200025"/>
                      </a:lnTo>
                      <a:lnTo>
                        <a:pt x="568325" y="149225"/>
                      </a:lnTo>
                      <a:lnTo>
                        <a:pt x="415925" y="50800"/>
                      </a:lnTo>
                      <a:lnTo>
                        <a:pt x="361950" y="101600"/>
                      </a:lnTo>
                      <a:lnTo>
                        <a:pt x="250825" y="133350"/>
                      </a:lnTo>
                      <a:lnTo>
                        <a:pt x="200025" y="107950"/>
                      </a:lnTo>
                      <a:lnTo>
                        <a:pt x="174625" y="92075"/>
                      </a:lnTo>
                      <a:lnTo>
                        <a:pt x="130175" y="9525"/>
                      </a:lnTo>
                      <a:lnTo>
                        <a:pt x="88900" y="34925"/>
                      </a:lnTo>
                      <a:lnTo>
                        <a:pt x="3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5" name="フリーフォーム 1544"/>
                <p:cNvSpPr/>
                <p:nvPr/>
              </p:nvSpPr>
              <p:spPr>
                <a:xfrm>
                  <a:off x="2940681" y="4956164"/>
                  <a:ext cx="380976" cy="625474"/>
                </a:xfrm>
                <a:custGeom>
                  <a:avLst/>
                  <a:gdLst>
                    <a:gd name="connsiteX0" fmla="*/ 184150 w 381000"/>
                    <a:gd name="connsiteY0" fmla="*/ 28575 h 625475"/>
                    <a:gd name="connsiteX1" fmla="*/ 238125 w 381000"/>
                    <a:gd name="connsiteY1" fmla="*/ 44450 h 625475"/>
                    <a:gd name="connsiteX2" fmla="*/ 254000 w 381000"/>
                    <a:gd name="connsiteY2" fmla="*/ 73025 h 625475"/>
                    <a:gd name="connsiteX3" fmla="*/ 330200 w 381000"/>
                    <a:gd name="connsiteY3" fmla="*/ 0 h 625475"/>
                    <a:gd name="connsiteX4" fmla="*/ 381000 w 381000"/>
                    <a:gd name="connsiteY4" fmla="*/ 76200 h 625475"/>
                    <a:gd name="connsiteX5" fmla="*/ 365125 w 381000"/>
                    <a:gd name="connsiteY5" fmla="*/ 114300 h 625475"/>
                    <a:gd name="connsiteX6" fmla="*/ 368300 w 381000"/>
                    <a:gd name="connsiteY6" fmla="*/ 161925 h 625475"/>
                    <a:gd name="connsiteX7" fmla="*/ 330200 w 381000"/>
                    <a:gd name="connsiteY7" fmla="*/ 200025 h 625475"/>
                    <a:gd name="connsiteX8" fmla="*/ 269875 w 381000"/>
                    <a:gd name="connsiteY8" fmla="*/ 282575 h 625475"/>
                    <a:gd name="connsiteX9" fmla="*/ 184150 w 381000"/>
                    <a:gd name="connsiteY9" fmla="*/ 333375 h 625475"/>
                    <a:gd name="connsiteX10" fmla="*/ 215900 w 381000"/>
                    <a:gd name="connsiteY10" fmla="*/ 390525 h 625475"/>
                    <a:gd name="connsiteX11" fmla="*/ 311150 w 381000"/>
                    <a:gd name="connsiteY11" fmla="*/ 460375 h 625475"/>
                    <a:gd name="connsiteX12" fmla="*/ 355600 w 381000"/>
                    <a:gd name="connsiteY12" fmla="*/ 593725 h 625475"/>
                    <a:gd name="connsiteX13" fmla="*/ 234950 w 381000"/>
                    <a:gd name="connsiteY13" fmla="*/ 625475 h 625475"/>
                    <a:gd name="connsiteX14" fmla="*/ 203200 w 381000"/>
                    <a:gd name="connsiteY14" fmla="*/ 542925 h 625475"/>
                    <a:gd name="connsiteX15" fmla="*/ 47625 w 381000"/>
                    <a:gd name="connsiteY15" fmla="*/ 571500 h 625475"/>
                    <a:gd name="connsiteX16" fmla="*/ 98425 w 381000"/>
                    <a:gd name="connsiteY16" fmla="*/ 463550 h 625475"/>
                    <a:gd name="connsiteX17" fmla="*/ 50800 w 381000"/>
                    <a:gd name="connsiteY17" fmla="*/ 365125 h 625475"/>
                    <a:gd name="connsiteX18" fmla="*/ 6350 w 381000"/>
                    <a:gd name="connsiteY18" fmla="*/ 349250 h 625475"/>
                    <a:gd name="connsiteX19" fmla="*/ 38100 w 381000"/>
                    <a:gd name="connsiteY19" fmla="*/ 317500 h 625475"/>
                    <a:gd name="connsiteX20" fmla="*/ 0 w 381000"/>
                    <a:gd name="connsiteY20" fmla="*/ 260350 h 625475"/>
                    <a:gd name="connsiteX21" fmla="*/ 15875 w 381000"/>
                    <a:gd name="connsiteY21" fmla="*/ 123825 h 625475"/>
                    <a:gd name="connsiteX22" fmla="*/ 69850 w 381000"/>
                    <a:gd name="connsiteY22" fmla="*/ 133350 h 625475"/>
                    <a:gd name="connsiteX23" fmla="*/ 184150 w 381000"/>
                    <a:gd name="connsiteY23" fmla="*/ 28575 h 625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381000" h="625475">
                      <a:moveTo>
                        <a:pt x="184150" y="28575"/>
                      </a:moveTo>
                      <a:lnTo>
                        <a:pt x="238125" y="44450"/>
                      </a:lnTo>
                      <a:lnTo>
                        <a:pt x="254000" y="73025"/>
                      </a:lnTo>
                      <a:lnTo>
                        <a:pt x="330200" y="0"/>
                      </a:lnTo>
                      <a:lnTo>
                        <a:pt x="381000" y="76200"/>
                      </a:lnTo>
                      <a:lnTo>
                        <a:pt x="365125" y="114300"/>
                      </a:lnTo>
                      <a:lnTo>
                        <a:pt x="368300" y="161925"/>
                      </a:lnTo>
                      <a:lnTo>
                        <a:pt x="330200" y="200025"/>
                      </a:lnTo>
                      <a:lnTo>
                        <a:pt x="269875" y="282575"/>
                      </a:lnTo>
                      <a:lnTo>
                        <a:pt x="184150" y="333375"/>
                      </a:lnTo>
                      <a:lnTo>
                        <a:pt x="215900" y="390525"/>
                      </a:lnTo>
                      <a:lnTo>
                        <a:pt x="311150" y="460375"/>
                      </a:lnTo>
                      <a:lnTo>
                        <a:pt x="355600" y="593725"/>
                      </a:lnTo>
                      <a:lnTo>
                        <a:pt x="234950" y="625475"/>
                      </a:lnTo>
                      <a:lnTo>
                        <a:pt x="203200" y="542925"/>
                      </a:lnTo>
                      <a:lnTo>
                        <a:pt x="47625" y="571500"/>
                      </a:lnTo>
                      <a:lnTo>
                        <a:pt x="98425" y="463550"/>
                      </a:lnTo>
                      <a:lnTo>
                        <a:pt x="50800" y="365125"/>
                      </a:lnTo>
                      <a:lnTo>
                        <a:pt x="6350" y="349250"/>
                      </a:lnTo>
                      <a:lnTo>
                        <a:pt x="38100" y="317500"/>
                      </a:lnTo>
                      <a:lnTo>
                        <a:pt x="0" y="260350"/>
                      </a:lnTo>
                      <a:lnTo>
                        <a:pt x="15875" y="123825"/>
                      </a:lnTo>
                      <a:lnTo>
                        <a:pt x="69850" y="133350"/>
                      </a:lnTo>
                      <a:lnTo>
                        <a:pt x="184150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6" name="フリーフォーム 1545"/>
                <p:cNvSpPr/>
                <p:nvPr/>
              </p:nvSpPr>
              <p:spPr>
                <a:xfrm>
                  <a:off x="3610566" y="5289544"/>
                  <a:ext cx="266684" cy="180977"/>
                </a:xfrm>
                <a:custGeom>
                  <a:avLst/>
                  <a:gdLst>
                    <a:gd name="connsiteX0" fmla="*/ 73025 w 266700"/>
                    <a:gd name="connsiteY0" fmla="*/ 0 h 180975"/>
                    <a:gd name="connsiteX1" fmla="*/ 12700 w 266700"/>
                    <a:gd name="connsiteY1" fmla="*/ 15875 h 180975"/>
                    <a:gd name="connsiteX2" fmla="*/ 0 w 266700"/>
                    <a:gd name="connsiteY2" fmla="*/ 73025 h 180975"/>
                    <a:gd name="connsiteX3" fmla="*/ 76200 w 266700"/>
                    <a:gd name="connsiteY3" fmla="*/ 142875 h 180975"/>
                    <a:gd name="connsiteX4" fmla="*/ 120650 w 266700"/>
                    <a:gd name="connsiteY4" fmla="*/ 127000 h 180975"/>
                    <a:gd name="connsiteX5" fmla="*/ 152400 w 266700"/>
                    <a:gd name="connsiteY5" fmla="*/ 168275 h 180975"/>
                    <a:gd name="connsiteX6" fmla="*/ 263525 w 266700"/>
                    <a:gd name="connsiteY6" fmla="*/ 180975 h 180975"/>
                    <a:gd name="connsiteX7" fmla="*/ 266700 w 266700"/>
                    <a:gd name="connsiteY7" fmla="*/ 111125 h 180975"/>
                    <a:gd name="connsiteX8" fmla="*/ 187325 w 266700"/>
                    <a:gd name="connsiteY8" fmla="*/ 117475 h 180975"/>
                    <a:gd name="connsiteX9" fmla="*/ 73025 w 266700"/>
                    <a:gd name="connsiteY9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66700" h="180975">
                      <a:moveTo>
                        <a:pt x="73025" y="0"/>
                      </a:moveTo>
                      <a:lnTo>
                        <a:pt x="12700" y="15875"/>
                      </a:lnTo>
                      <a:lnTo>
                        <a:pt x="0" y="73025"/>
                      </a:lnTo>
                      <a:lnTo>
                        <a:pt x="76200" y="142875"/>
                      </a:lnTo>
                      <a:lnTo>
                        <a:pt x="120650" y="127000"/>
                      </a:lnTo>
                      <a:lnTo>
                        <a:pt x="152400" y="168275"/>
                      </a:lnTo>
                      <a:lnTo>
                        <a:pt x="263525" y="180975"/>
                      </a:lnTo>
                      <a:lnTo>
                        <a:pt x="266700" y="111125"/>
                      </a:lnTo>
                      <a:lnTo>
                        <a:pt x="187325" y="11747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7" name="フリーフォーム 1546"/>
                <p:cNvSpPr/>
                <p:nvPr/>
              </p:nvSpPr>
              <p:spPr>
                <a:xfrm>
                  <a:off x="3870898" y="5467339"/>
                  <a:ext cx="133342" cy="190501"/>
                </a:xfrm>
                <a:custGeom>
                  <a:avLst/>
                  <a:gdLst>
                    <a:gd name="connsiteX0" fmla="*/ 0 w 133350"/>
                    <a:gd name="connsiteY0" fmla="*/ 0 h 190500"/>
                    <a:gd name="connsiteX1" fmla="*/ 12700 w 133350"/>
                    <a:gd name="connsiteY1" fmla="*/ 76200 h 190500"/>
                    <a:gd name="connsiteX2" fmla="*/ 47625 w 133350"/>
                    <a:gd name="connsiteY2" fmla="*/ 190500 h 190500"/>
                    <a:gd name="connsiteX3" fmla="*/ 127000 w 133350"/>
                    <a:gd name="connsiteY3" fmla="*/ 177800 h 190500"/>
                    <a:gd name="connsiteX4" fmla="*/ 123825 w 133350"/>
                    <a:gd name="connsiteY4" fmla="*/ 136525 h 190500"/>
                    <a:gd name="connsiteX5" fmla="*/ 98425 w 133350"/>
                    <a:gd name="connsiteY5" fmla="*/ 92075 h 190500"/>
                    <a:gd name="connsiteX6" fmla="*/ 133350 w 133350"/>
                    <a:gd name="connsiteY6" fmla="*/ 50800 h 190500"/>
                    <a:gd name="connsiteX7" fmla="*/ 0 w 133350"/>
                    <a:gd name="connsiteY7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33350" h="190500">
                      <a:moveTo>
                        <a:pt x="0" y="0"/>
                      </a:moveTo>
                      <a:lnTo>
                        <a:pt x="12700" y="76200"/>
                      </a:lnTo>
                      <a:lnTo>
                        <a:pt x="47625" y="190500"/>
                      </a:lnTo>
                      <a:lnTo>
                        <a:pt x="127000" y="177800"/>
                      </a:lnTo>
                      <a:lnTo>
                        <a:pt x="123825" y="136525"/>
                      </a:lnTo>
                      <a:lnTo>
                        <a:pt x="98425" y="92075"/>
                      </a:lnTo>
                      <a:lnTo>
                        <a:pt x="133350" y="5080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8" name="フリーフォーム 1547"/>
                <p:cNvSpPr/>
                <p:nvPr/>
              </p:nvSpPr>
              <p:spPr>
                <a:xfrm>
                  <a:off x="3864547" y="5397487"/>
                  <a:ext cx="126990" cy="69852"/>
                </a:xfrm>
                <a:custGeom>
                  <a:avLst/>
                  <a:gdLst>
                    <a:gd name="connsiteX0" fmla="*/ 0 w 127000"/>
                    <a:gd name="connsiteY0" fmla="*/ 69850 h 69850"/>
                    <a:gd name="connsiteX1" fmla="*/ 15875 w 127000"/>
                    <a:gd name="connsiteY1" fmla="*/ 6350 h 69850"/>
                    <a:gd name="connsiteX2" fmla="*/ 107950 w 127000"/>
                    <a:gd name="connsiteY2" fmla="*/ 0 h 69850"/>
                    <a:gd name="connsiteX3" fmla="*/ 127000 w 127000"/>
                    <a:gd name="connsiteY3" fmla="*/ 34925 h 69850"/>
                    <a:gd name="connsiteX4" fmla="*/ 127000 w 127000"/>
                    <a:gd name="connsiteY4" fmla="*/ 34925 h 69850"/>
                    <a:gd name="connsiteX5" fmla="*/ 53975 w 127000"/>
                    <a:gd name="connsiteY5" fmla="*/ 57150 h 69850"/>
                    <a:gd name="connsiteX6" fmla="*/ 0 w 127000"/>
                    <a:gd name="connsiteY6" fmla="*/ 69850 h 69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7000" h="69850">
                      <a:moveTo>
                        <a:pt x="0" y="69850"/>
                      </a:moveTo>
                      <a:lnTo>
                        <a:pt x="15875" y="6350"/>
                      </a:lnTo>
                      <a:lnTo>
                        <a:pt x="107950" y="0"/>
                      </a:lnTo>
                      <a:lnTo>
                        <a:pt x="127000" y="34925"/>
                      </a:lnTo>
                      <a:lnTo>
                        <a:pt x="127000" y="34925"/>
                      </a:lnTo>
                      <a:lnTo>
                        <a:pt x="53975" y="57150"/>
                      </a:lnTo>
                      <a:lnTo>
                        <a:pt x="0" y="698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49" name="フリーフォーム 1548"/>
                <p:cNvSpPr/>
                <p:nvPr/>
              </p:nvSpPr>
              <p:spPr>
                <a:xfrm>
                  <a:off x="3991542" y="5381613"/>
                  <a:ext cx="314305" cy="733424"/>
                </a:xfrm>
                <a:custGeom>
                  <a:avLst/>
                  <a:gdLst>
                    <a:gd name="connsiteX0" fmla="*/ 0 w 314325"/>
                    <a:gd name="connsiteY0" fmla="*/ 263525 h 733425"/>
                    <a:gd name="connsiteX1" fmla="*/ 92075 w 314325"/>
                    <a:gd name="connsiteY1" fmla="*/ 406400 h 733425"/>
                    <a:gd name="connsiteX2" fmla="*/ 76200 w 314325"/>
                    <a:gd name="connsiteY2" fmla="*/ 495300 h 733425"/>
                    <a:gd name="connsiteX3" fmla="*/ 139700 w 314325"/>
                    <a:gd name="connsiteY3" fmla="*/ 508000 h 733425"/>
                    <a:gd name="connsiteX4" fmla="*/ 174625 w 314325"/>
                    <a:gd name="connsiteY4" fmla="*/ 457200 h 733425"/>
                    <a:gd name="connsiteX5" fmla="*/ 225425 w 314325"/>
                    <a:gd name="connsiteY5" fmla="*/ 552450 h 733425"/>
                    <a:gd name="connsiteX6" fmla="*/ 225425 w 314325"/>
                    <a:gd name="connsiteY6" fmla="*/ 733425 h 733425"/>
                    <a:gd name="connsiteX7" fmla="*/ 263525 w 314325"/>
                    <a:gd name="connsiteY7" fmla="*/ 523875 h 733425"/>
                    <a:gd name="connsiteX8" fmla="*/ 187325 w 314325"/>
                    <a:gd name="connsiteY8" fmla="*/ 396875 h 733425"/>
                    <a:gd name="connsiteX9" fmla="*/ 206375 w 314325"/>
                    <a:gd name="connsiteY9" fmla="*/ 355600 h 733425"/>
                    <a:gd name="connsiteX10" fmla="*/ 273050 w 314325"/>
                    <a:gd name="connsiteY10" fmla="*/ 339725 h 733425"/>
                    <a:gd name="connsiteX11" fmla="*/ 314325 w 314325"/>
                    <a:gd name="connsiteY11" fmla="*/ 301625 h 733425"/>
                    <a:gd name="connsiteX12" fmla="*/ 257175 w 314325"/>
                    <a:gd name="connsiteY12" fmla="*/ 177800 h 733425"/>
                    <a:gd name="connsiteX13" fmla="*/ 196850 w 314325"/>
                    <a:gd name="connsiteY13" fmla="*/ 168275 h 733425"/>
                    <a:gd name="connsiteX14" fmla="*/ 200025 w 314325"/>
                    <a:gd name="connsiteY14" fmla="*/ 127000 h 733425"/>
                    <a:gd name="connsiteX15" fmla="*/ 250825 w 314325"/>
                    <a:gd name="connsiteY15" fmla="*/ 66675 h 733425"/>
                    <a:gd name="connsiteX16" fmla="*/ 206375 w 314325"/>
                    <a:gd name="connsiteY16" fmla="*/ 0 h 733425"/>
                    <a:gd name="connsiteX17" fmla="*/ 171450 w 314325"/>
                    <a:gd name="connsiteY17" fmla="*/ 9525 h 733425"/>
                    <a:gd name="connsiteX18" fmla="*/ 165100 w 314325"/>
                    <a:gd name="connsiteY18" fmla="*/ 41275 h 733425"/>
                    <a:gd name="connsiteX19" fmla="*/ 114300 w 314325"/>
                    <a:gd name="connsiteY19" fmla="*/ 73025 h 733425"/>
                    <a:gd name="connsiteX20" fmla="*/ 111125 w 314325"/>
                    <a:gd name="connsiteY20" fmla="*/ 171450 h 733425"/>
                    <a:gd name="connsiteX21" fmla="*/ 66675 w 314325"/>
                    <a:gd name="connsiteY21" fmla="*/ 171450 h 733425"/>
                    <a:gd name="connsiteX22" fmla="*/ 47625 w 314325"/>
                    <a:gd name="connsiteY22" fmla="*/ 279400 h 733425"/>
                    <a:gd name="connsiteX23" fmla="*/ 22225 w 314325"/>
                    <a:gd name="connsiteY23" fmla="*/ 196850 h 733425"/>
                    <a:gd name="connsiteX24" fmla="*/ 0 w 314325"/>
                    <a:gd name="connsiteY24" fmla="*/ 263525 h 7334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</a:cxnLst>
                  <a:rect l="l" t="t" r="r" b="b"/>
                  <a:pathLst>
                    <a:path w="314325" h="733425">
                      <a:moveTo>
                        <a:pt x="0" y="263525"/>
                      </a:moveTo>
                      <a:lnTo>
                        <a:pt x="92075" y="406400"/>
                      </a:lnTo>
                      <a:lnTo>
                        <a:pt x="76200" y="495300"/>
                      </a:lnTo>
                      <a:lnTo>
                        <a:pt x="139700" y="508000"/>
                      </a:lnTo>
                      <a:lnTo>
                        <a:pt x="174625" y="457200"/>
                      </a:lnTo>
                      <a:lnTo>
                        <a:pt x="225425" y="552450"/>
                      </a:lnTo>
                      <a:lnTo>
                        <a:pt x="225425" y="733425"/>
                      </a:lnTo>
                      <a:lnTo>
                        <a:pt x="263525" y="523875"/>
                      </a:lnTo>
                      <a:lnTo>
                        <a:pt x="187325" y="396875"/>
                      </a:lnTo>
                      <a:lnTo>
                        <a:pt x="206375" y="355600"/>
                      </a:lnTo>
                      <a:lnTo>
                        <a:pt x="273050" y="339725"/>
                      </a:lnTo>
                      <a:lnTo>
                        <a:pt x="314325" y="301625"/>
                      </a:lnTo>
                      <a:lnTo>
                        <a:pt x="257175" y="177800"/>
                      </a:lnTo>
                      <a:lnTo>
                        <a:pt x="196850" y="168275"/>
                      </a:lnTo>
                      <a:lnTo>
                        <a:pt x="200025" y="127000"/>
                      </a:lnTo>
                      <a:lnTo>
                        <a:pt x="250825" y="66675"/>
                      </a:lnTo>
                      <a:lnTo>
                        <a:pt x="206375" y="0"/>
                      </a:lnTo>
                      <a:lnTo>
                        <a:pt x="171450" y="9525"/>
                      </a:lnTo>
                      <a:lnTo>
                        <a:pt x="165100" y="41275"/>
                      </a:lnTo>
                      <a:lnTo>
                        <a:pt x="114300" y="73025"/>
                      </a:lnTo>
                      <a:lnTo>
                        <a:pt x="111125" y="171450"/>
                      </a:lnTo>
                      <a:lnTo>
                        <a:pt x="66675" y="171450"/>
                      </a:lnTo>
                      <a:lnTo>
                        <a:pt x="47625" y="279400"/>
                      </a:lnTo>
                      <a:lnTo>
                        <a:pt x="22225" y="196850"/>
                      </a:lnTo>
                      <a:lnTo>
                        <a:pt x="0" y="263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0" name="フリーフォーム 1549"/>
                <p:cNvSpPr/>
                <p:nvPr/>
              </p:nvSpPr>
              <p:spPr>
                <a:xfrm>
                  <a:off x="3121645" y="5006960"/>
                  <a:ext cx="796875" cy="1158873"/>
                </a:xfrm>
                <a:custGeom>
                  <a:avLst/>
                  <a:gdLst>
                    <a:gd name="connsiteX0" fmla="*/ 295275 w 796925"/>
                    <a:gd name="connsiteY0" fmla="*/ 0 h 1158875"/>
                    <a:gd name="connsiteX1" fmla="*/ 381000 w 796925"/>
                    <a:gd name="connsiteY1" fmla="*/ 69850 h 1158875"/>
                    <a:gd name="connsiteX2" fmla="*/ 447675 w 796925"/>
                    <a:gd name="connsiteY2" fmla="*/ 76200 h 1158875"/>
                    <a:gd name="connsiteX3" fmla="*/ 425450 w 796925"/>
                    <a:gd name="connsiteY3" fmla="*/ 209550 h 1158875"/>
                    <a:gd name="connsiteX4" fmla="*/ 504825 w 796925"/>
                    <a:gd name="connsiteY4" fmla="*/ 298450 h 1158875"/>
                    <a:gd name="connsiteX5" fmla="*/ 495300 w 796925"/>
                    <a:gd name="connsiteY5" fmla="*/ 361950 h 1158875"/>
                    <a:gd name="connsiteX6" fmla="*/ 565150 w 796925"/>
                    <a:gd name="connsiteY6" fmla="*/ 425450 h 1158875"/>
                    <a:gd name="connsiteX7" fmla="*/ 603250 w 796925"/>
                    <a:gd name="connsiteY7" fmla="*/ 406400 h 1158875"/>
                    <a:gd name="connsiteX8" fmla="*/ 635000 w 796925"/>
                    <a:gd name="connsiteY8" fmla="*/ 444500 h 1158875"/>
                    <a:gd name="connsiteX9" fmla="*/ 742950 w 796925"/>
                    <a:gd name="connsiteY9" fmla="*/ 466725 h 1158875"/>
                    <a:gd name="connsiteX10" fmla="*/ 765175 w 796925"/>
                    <a:gd name="connsiteY10" fmla="*/ 511175 h 1158875"/>
                    <a:gd name="connsiteX11" fmla="*/ 796925 w 796925"/>
                    <a:gd name="connsiteY11" fmla="*/ 635000 h 1158875"/>
                    <a:gd name="connsiteX12" fmla="*/ 727075 w 796925"/>
                    <a:gd name="connsiteY12" fmla="*/ 635000 h 1158875"/>
                    <a:gd name="connsiteX13" fmla="*/ 720725 w 796925"/>
                    <a:gd name="connsiteY13" fmla="*/ 688975 h 1158875"/>
                    <a:gd name="connsiteX14" fmla="*/ 574675 w 796925"/>
                    <a:gd name="connsiteY14" fmla="*/ 806450 h 1158875"/>
                    <a:gd name="connsiteX15" fmla="*/ 469900 w 796925"/>
                    <a:gd name="connsiteY15" fmla="*/ 882650 h 1158875"/>
                    <a:gd name="connsiteX16" fmla="*/ 469900 w 796925"/>
                    <a:gd name="connsiteY16" fmla="*/ 965200 h 1158875"/>
                    <a:gd name="connsiteX17" fmla="*/ 460375 w 796925"/>
                    <a:gd name="connsiteY17" fmla="*/ 1060450 h 1158875"/>
                    <a:gd name="connsiteX18" fmla="*/ 406400 w 796925"/>
                    <a:gd name="connsiteY18" fmla="*/ 1158875 h 1158875"/>
                    <a:gd name="connsiteX19" fmla="*/ 339725 w 796925"/>
                    <a:gd name="connsiteY19" fmla="*/ 1111250 h 1158875"/>
                    <a:gd name="connsiteX20" fmla="*/ 304800 w 796925"/>
                    <a:gd name="connsiteY20" fmla="*/ 1006475 h 1158875"/>
                    <a:gd name="connsiteX21" fmla="*/ 250825 w 796925"/>
                    <a:gd name="connsiteY21" fmla="*/ 828675 h 1158875"/>
                    <a:gd name="connsiteX22" fmla="*/ 247650 w 796925"/>
                    <a:gd name="connsiteY22" fmla="*/ 663575 h 1158875"/>
                    <a:gd name="connsiteX23" fmla="*/ 161925 w 796925"/>
                    <a:gd name="connsiteY23" fmla="*/ 688975 h 1158875"/>
                    <a:gd name="connsiteX24" fmla="*/ 101600 w 796925"/>
                    <a:gd name="connsiteY24" fmla="*/ 638175 h 1158875"/>
                    <a:gd name="connsiteX25" fmla="*/ 152400 w 796925"/>
                    <a:gd name="connsiteY25" fmla="*/ 612775 h 1158875"/>
                    <a:gd name="connsiteX26" fmla="*/ 88900 w 796925"/>
                    <a:gd name="connsiteY26" fmla="*/ 603250 h 1158875"/>
                    <a:gd name="connsiteX27" fmla="*/ 88900 w 796925"/>
                    <a:gd name="connsiteY27" fmla="*/ 561975 h 1158875"/>
                    <a:gd name="connsiteX28" fmla="*/ 165100 w 796925"/>
                    <a:gd name="connsiteY28" fmla="*/ 546100 h 1158875"/>
                    <a:gd name="connsiteX29" fmla="*/ 127000 w 796925"/>
                    <a:gd name="connsiteY29" fmla="*/ 396875 h 1158875"/>
                    <a:gd name="connsiteX30" fmla="*/ 38100 w 796925"/>
                    <a:gd name="connsiteY30" fmla="*/ 349250 h 1158875"/>
                    <a:gd name="connsiteX31" fmla="*/ 0 w 796925"/>
                    <a:gd name="connsiteY31" fmla="*/ 292100 h 1158875"/>
                    <a:gd name="connsiteX32" fmla="*/ 92075 w 796925"/>
                    <a:gd name="connsiteY32" fmla="*/ 234950 h 1158875"/>
                    <a:gd name="connsiteX33" fmla="*/ 146050 w 796925"/>
                    <a:gd name="connsiteY33" fmla="*/ 133350 h 1158875"/>
                    <a:gd name="connsiteX34" fmla="*/ 184150 w 796925"/>
                    <a:gd name="connsiteY34" fmla="*/ 117475 h 1158875"/>
                    <a:gd name="connsiteX35" fmla="*/ 190500 w 796925"/>
                    <a:gd name="connsiteY35" fmla="*/ 60325 h 1158875"/>
                    <a:gd name="connsiteX36" fmla="*/ 203200 w 796925"/>
                    <a:gd name="connsiteY36" fmla="*/ 25400 h 1158875"/>
                    <a:gd name="connsiteX37" fmla="*/ 184150 w 796925"/>
                    <a:gd name="connsiteY37" fmla="*/ 6350 h 1158875"/>
                    <a:gd name="connsiteX38" fmla="*/ 295275 w 796925"/>
                    <a:gd name="connsiteY38" fmla="*/ 0 h 1158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796925" h="1158875">
                      <a:moveTo>
                        <a:pt x="295275" y="0"/>
                      </a:moveTo>
                      <a:lnTo>
                        <a:pt x="381000" y="69850"/>
                      </a:lnTo>
                      <a:lnTo>
                        <a:pt x="447675" y="76200"/>
                      </a:lnTo>
                      <a:lnTo>
                        <a:pt x="425450" y="209550"/>
                      </a:lnTo>
                      <a:lnTo>
                        <a:pt x="504825" y="298450"/>
                      </a:lnTo>
                      <a:lnTo>
                        <a:pt x="495300" y="361950"/>
                      </a:lnTo>
                      <a:lnTo>
                        <a:pt x="565150" y="425450"/>
                      </a:lnTo>
                      <a:lnTo>
                        <a:pt x="603250" y="406400"/>
                      </a:lnTo>
                      <a:lnTo>
                        <a:pt x="635000" y="444500"/>
                      </a:lnTo>
                      <a:lnTo>
                        <a:pt x="742950" y="466725"/>
                      </a:lnTo>
                      <a:lnTo>
                        <a:pt x="765175" y="511175"/>
                      </a:lnTo>
                      <a:lnTo>
                        <a:pt x="796925" y="635000"/>
                      </a:lnTo>
                      <a:lnTo>
                        <a:pt x="727075" y="635000"/>
                      </a:lnTo>
                      <a:lnTo>
                        <a:pt x="720725" y="688975"/>
                      </a:lnTo>
                      <a:lnTo>
                        <a:pt x="574675" y="806450"/>
                      </a:lnTo>
                      <a:lnTo>
                        <a:pt x="469900" y="882650"/>
                      </a:lnTo>
                      <a:lnTo>
                        <a:pt x="469900" y="965200"/>
                      </a:lnTo>
                      <a:lnTo>
                        <a:pt x="460375" y="1060450"/>
                      </a:lnTo>
                      <a:lnTo>
                        <a:pt x="406400" y="1158875"/>
                      </a:lnTo>
                      <a:lnTo>
                        <a:pt x="339725" y="1111250"/>
                      </a:lnTo>
                      <a:lnTo>
                        <a:pt x="304800" y="1006475"/>
                      </a:lnTo>
                      <a:lnTo>
                        <a:pt x="250825" y="828675"/>
                      </a:lnTo>
                      <a:cubicBezTo>
                        <a:pt x="249767" y="773642"/>
                        <a:pt x="248708" y="718608"/>
                        <a:pt x="247650" y="663575"/>
                      </a:cubicBezTo>
                      <a:lnTo>
                        <a:pt x="161925" y="688975"/>
                      </a:lnTo>
                      <a:lnTo>
                        <a:pt x="101600" y="638175"/>
                      </a:lnTo>
                      <a:lnTo>
                        <a:pt x="152400" y="612775"/>
                      </a:lnTo>
                      <a:lnTo>
                        <a:pt x="88900" y="603250"/>
                      </a:lnTo>
                      <a:lnTo>
                        <a:pt x="88900" y="561975"/>
                      </a:lnTo>
                      <a:lnTo>
                        <a:pt x="165100" y="546100"/>
                      </a:lnTo>
                      <a:lnTo>
                        <a:pt x="127000" y="396875"/>
                      </a:lnTo>
                      <a:lnTo>
                        <a:pt x="38100" y="349250"/>
                      </a:lnTo>
                      <a:lnTo>
                        <a:pt x="0" y="292100"/>
                      </a:lnTo>
                      <a:lnTo>
                        <a:pt x="92075" y="234950"/>
                      </a:lnTo>
                      <a:lnTo>
                        <a:pt x="146050" y="133350"/>
                      </a:lnTo>
                      <a:lnTo>
                        <a:pt x="184150" y="117475"/>
                      </a:lnTo>
                      <a:lnTo>
                        <a:pt x="190500" y="60325"/>
                      </a:lnTo>
                      <a:lnTo>
                        <a:pt x="203200" y="25400"/>
                      </a:lnTo>
                      <a:lnTo>
                        <a:pt x="184150" y="6350"/>
                      </a:lnTo>
                      <a:lnTo>
                        <a:pt x="295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1" name="フリーフォーム 1550"/>
                <p:cNvSpPr/>
                <p:nvPr/>
              </p:nvSpPr>
              <p:spPr>
                <a:xfrm>
                  <a:off x="3585165" y="6099163"/>
                  <a:ext cx="95243" cy="152404"/>
                </a:xfrm>
                <a:custGeom>
                  <a:avLst/>
                  <a:gdLst>
                    <a:gd name="connsiteX0" fmla="*/ 19050 w 95250"/>
                    <a:gd name="connsiteY0" fmla="*/ 0 h 152400"/>
                    <a:gd name="connsiteX1" fmla="*/ 0 w 95250"/>
                    <a:gd name="connsiteY1" fmla="*/ 50800 h 152400"/>
                    <a:gd name="connsiteX2" fmla="*/ 25400 w 95250"/>
                    <a:gd name="connsiteY2" fmla="*/ 152400 h 152400"/>
                    <a:gd name="connsiteX3" fmla="*/ 95250 w 95250"/>
                    <a:gd name="connsiteY3" fmla="*/ 101600 h 152400"/>
                    <a:gd name="connsiteX4" fmla="*/ 60325 w 95250"/>
                    <a:gd name="connsiteY4" fmla="*/ 38100 h 152400"/>
                    <a:gd name="connsiteX5" fmla="*/ 19050 w 95250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5250" h="152400">
                      <a:moveTo>
                        <a:pt x="19050" y="0"/>
                      </a:moveTo>
                      <a:lnTo>
                        <a:pt x="0" y="50800"/>
                      </a:lnTo>
                      <a:lnTo>
                        <a:pt x="25400" y="152400"/>
                      </a:lnTo>
                      <a:lnTo>
                        <a:pt x="95250" y="101600"/>
                      </a:lnTo>
                      <a:lnTo>
                        <a:pt x="60325" y="38100"/>
                      </a:lnTo>
                      <a:lnTo>
                        <a:pt x="190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2" name="フリーフォーム 1551"/>
                <p:cNvSpPr/>
                <p:nvPr/>
              </p:nvSpPr>
              <p:spPr>
                <a:xfrm>
                  <a:off x="4185203" y="5721343"/>
                  <a:ext cx="276211" cy="527049"/>
                </a:xfrm>
                <a:custGeom>
                  <a:avLst/>
                  <a:gdLst>
                    <a:gd name="connsiteX0" fmla="*/ 95250 w 276225"/>
                    <a:gd name="connsiteY0" fmla="*/ 0 h 527050"/>
                    <a:gd name="connsiteX1" fmla="*/ 117475 w 276225"/>
                    <a:gd name="connsiteY1" fmla="*/ 88900 h 527050"/>
                    <a:gd name="connsiteX2" fmla="*/ 196850 w 276225"/>
                    <a:gd name="connsiteY2" fmla="*/ 63500 h 527050"/>
                    <a:gd name="connsiteX3" fmla="*/ 276225 w 276225"/>
                    <a:gd name="connsiteY3" fmla="*/ 177800 h 527050"/>
                    <a:gd name="connsiteX4" fmla="*/ 260350 w 276225"/>
                    <a:gd name="connsiteY4" fmla="*/ 219075 h 527050"/>
                    <a:gd name="connsiteX5" fmla="*/ 180975 w 276225"/>
                    <a:gd name="connsiteY5" fmla="*/ 219075 h 527050"/>
                    <a:gd name="connsiteX6" fmla="*/ 171450 w 276225"/>
                    <a:gd name="connsiteY6" fmla="*/ 301625 h 527050"/>
                    <a:gd name="connsiteX7" fmla="*/ 107950 w 276225"/>
                    <a:gd name="connsiteY7" fmla="*/ 257175 h 527050"/>
                    <a:gd name="connsiteX8" fmla="*/ 82550 w 276225"/>
                    <a:gd name="connsiteY8" fmla="*/ 381000 h 527050"/>
                    <a:gd name="connsiteX9" fmla="*/ 168275 w 276225"/>
                    <a:gd name="connsiteY9" fmla="*/ 520700 h 527050"/>
                    <a:gd name="connsiteX10" fmla="*/ 85725 w 276225"/>
                    <a:gd name="connsiteY10" fmla="*/ 527050 h 527050"/>
                    <a:gd name="connsiteX11" fmla="*/ 22225 w 276225"/>
                    <a:gd name="connsiteY11" fmla="*/ 406400 h 527050"/>
                    <a:gd name="connsiteX12" fmla="*/ 76200 w 276225"/>
                    <a:gd name="connsiteY12" fmla="*/ 196850 h 527050"/>
                    <a:gd name="connsiteX13" fmla="*/ 0 w 276225"/>
                    <a:gd name="connsiteY13" fmla="*/ 57150 h 527050"/>
                    <a:gd name="connsiteX14" fmla="*/ 12700 w 276225"/>
                    <a:gd name="connsiteY14" fmla="*/ 19050 h 527050"/>
                    <a:gd name="connsiteX15" fmla="*/ 95250 w 276225"/>
                    <a:gd name="connsiteY15" fmla="*/ 0 h 5270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76225" h="527050">
                      <a:moveTo>
                        <a:pt x="95250" y="0"/>
                      </a:moveTo>
                      <a:lnTo>
                        <a:pt x="117475" y="88900"/>
                      </a:lnTo>
                      <a:lnTo>
                        <a:pt x="196850" y="63500"/>
                      </a:lnTo>
                      <a:lnTo>
                        <a:pt x="276225" y="177800"/>
                      </a:lnTo>
                      <a:lnTo>
                        <a:pt x="260350" y="219075"/>
                      </a:lnTo>
                      <a:lnTo>
                        <a:pt x="180975" y="219075"/>
                      </a:lnTo>
                      <a:lnTo>
                        <a:pt x="171450" y="301625"/>
                      </a:lnTo>
                      <a:lnTo>
                        <a:pt x="107950" y="257175"/>
                      </a:lnTo>
                      <a:lnTo>
                        <a:pt x="82550" y="381000"/>
                      </a:lnTo>
                      <a:lnTo>
                        <a:pt x="168275" y="520700"/>
                      </a:lnTo>
                      <a:lnTo>
                        <a:pt x="85725" y="527050"/>
                      </a:lnTo>
                      <a:lnTo>
                        <a:pt x="22225" y="406400"/>
                      </a:lnTo>
                      <a:lnTo>
                        <a:pt x="76200" y="196850"/>
                      </a:lnTo>
                      <a:lnTo>
                        <a:pt x="0" y="57150"/>
                      </a:lnTo>
                      <a:lnTo>
                        <a:pt x="12700" y="19050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3" name="フリーフォーム 1552"/>
                <p:cNvSpPr/>
                <p:nvPr/>
              </p:nvSpPr>
              <p:spPr>
                <a:xfrm>
                  <a:off x="4277276" y="6238861"/>
                  <a:ext cx="133342" cy="187326"/>
                </a:xfrm>
                <a:custGeom>
                  <a:avLst/>
                  <a:gdLst>
                    <a:gd name="connsiteX0" fmla="*/ 0 w 133350"/>
                    <a:gd name="connsiteY0" fmla="*/ 15875 h 187325"/>
                    <a:gd name="connsiteX1" fmla="*/ 31750 w 133350"/>
                    <a:gd name="connsiteY1" fmla="*/ 111125 h 187325"/>
                    <a:gd name="connsiteX2" fmla="*/ 133350 w 133350"/>
                    <a:gd name="connsiteY2" fmla="*/ 187325 h 187325"/>
                    <a:gd name="connsiteX3" fmla="*/ 123825 w 133350"/>
                    <a:gd name="connsiteY3" fmla="*/ 28575 h 187325"/>
                    <a:gd name="connsiteX4" fmla="*/ 79375 w 133350"/>
                    <a:gd name="connsiteY4" fmla="*/ 0 h 187325"/>
                    <a:gd name="connsiteX5" fmla="*/ 0 w 133350"/>
                    <a:gd name="connsiteY5" fmla="*/ 15875 h 187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3350" h="187325">
                      <a:moveTo>
                        <a:pt x="0" y="15875"/>
                      </a:moveTo>
                      <a:lnTo>
                        <a:pt x="31750" y="111125"/>
                      </a:lnTo>
                      <a:lnTo>
                        <a:pt x="133350" y="187325"/>
                      </a:lnTo>
                      <a:lnTo>
                        <a:pt x="123825" y="28575"/>
                      </a:lnTo>
                      <a:lnTo>
                        <a:pt x="79375" y="0"/>
                      </a:lnTo>
                      <a:lnTo>
                        <a:pt x="0" y="158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4" name="フリーフォーム 1553"/>
                <p:cNvSpPr/>
                <p:nvPr/>
              </p:nvSpPr>
              <p:spPr>
                <a:xfrm>
                  <a:off x="4112186" y="6270608"/>
                  <a:ext cx="361926" cy="409575"/>
                </a:xfrm>
                <a:custGeom>
                  <a:avLst/>
                  <a:gdLst>
                    <a:gd name="connsiteX0" fmla="*/ 0 w 361950"/>
                    <a:gd name="connsiteY0" fmla="*/ 9525 h 409575"/>
                    <a:gd name="connsiteX1" fmla="*/ 76200 w 361950"/>
                    <a:gd name="connsiteY1" fmla="*/ 0 h 409575"/>
                    <a:gd name="connsiteX2" fmla="*/ 260350 w 361950"/>
                    <a:gd name="connsiteY2" fmla="*/ 184150 h 409575"/>
                    <a:gd name="connsiteX3" fmla="*/ 301625 w 361950"/>
                    <a:gd name="connsiteY3" fmla="*/ 254000 h 409575"/>
                    <a:gd name="connsiteX4" fmla="*/ 355600 w 361950"/>
                    <a:gd name="connsiteY4" fmla="*/ 298450 h 409575"/>
                    <a:gd name="connsiteX5" fmla="*/ 361950 w 361950"/>
                    <a:gd name="connsiteY5" fmla="*/ 390525 h 409575"/>
                    <a:gd name="connsiteX6" fmla="*/ 307975 w 361950"/>
                    <a:gd name="connsiteY6" fmla="*/ 409575 h 409575"/>
                    <a:gd name="connsiteX7" fmla="*/ 196850 w 361950"/>
                    <a:gd name="connsiteY7" fmla="*/ 314325 h 409575"/>
                    <a:gd name="connsiteX8" fmla="*/ 149225 w 361950"/>
                    <a:gd name="connsiteY8" fmla="*/ 190500 h 409575"/>
                    <a:gd name="connsiteX9" fmla="*/ 85725 w 361950"/>
                    <a:gd name="connsiteY9" fmla="*/ 114300 h 409575"/>
                    <a:gd name="connsiteX10" fmla="*/ 0 w 361950"/>
                    <a:gd name="connsiteY10" fmla="*/ 9525 h 409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61950" h="409575">
                      <a:moveTo>
                        <a:pt x="0" y="9525"/>
                      </a:moveTo>
                      <a:lnTo>
                        <a:pt x="76200" y="0"/>
                      </a:lnTo>
                      <a:lnTo>
                        <a:pt x="260350" y="184150"/>
                      </a:lnTo>
                      <a:lnTo>
                        <a:pt x="301625" y="254000"/>
                      </a:lnTo>
                      <a:lnTo>
                        <a:pt x="355600" y="298450"/>
                      </a:lnTo>
                      <a:lnTo>
                        <a:pt x="361950" y="390525"/>
                      </a:lnTo>
                      <a:lnTo>
                        <a:pt x="307975" y="409575"/>
                      </a:lnTo>
                      <a:lnTo>
                        <a:pt x="196850" y="314325"/>
                      </a:lnTo>
                      <a:lnTo>
                        <a:pt x="149225" y="190500"/>
                      </a:lnTo>
                      <a:lnTo>
                        <a:pt x="85725" y="114300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5" name="フリーフォーム 1554"/>
                <p:cNvSpPr/>
                <p:nvPr/>
              </p:nvSpPr>
              <p:spPr>
                <a:xfrm>
                  <a:off x="4477283" y="6683358"/>
                  <a:ext cx="577813" cy="114299"/>
                </a:xfrm>
                <a:custGeom>
                  <a:avLst/>
                  <a:gdLst>
                    <a:gd name="connsiteX0" fmla="*/ 0 w 577850"/>
                    <a:gd name="connsiteY0" fmla="*/ 34925 h 114300"/>
                    <a:gd name="connsiteX1" fmla="*/ 38100 w 577850"/>
                    <a:gd name="connsiteY1" fmla="*/ 0 h 114300"/>
                    <a:gd name="connsiteX2" fmla="*/ 269875 w 577850"/>
                    <a:gd name="connsiteY2" fmla="*/ 57150 h 114300"/>
                    <a:gd name="connsiteX3" fmla="*/ 403225 w 577850"/>
                    <a:gd name="connsiteY3" fmla="*/ 82550 h 114300"/>
                    <a:gd name="connsiteX4" fmla="*/ 577850 w 577850"/>
                    <a:gd name="connsiteY4" fmla="*/ 92075 h 114300"/>
                    <a:gd name="connsiteX5" fmla="*/ 355600 w 577850"/>
                    <a:gd name="connsiteY5" fmla="*/ 114300 h 114300"/>
                    <a:gd name="connsiteX6" fmla="*/ 273050 w 577850"/>
                    <a:gd name="connsiteY6" fmla="*/ 114300 h 114300"/>
                    <a:gd name="connsiteX7" fmla="*/ 111125 w 577850"/>
                    <a:gd name="connsiteY7" fmla="*/ 76200 h 114300"/>
                    <a:gd name="connsiteX8" fmla="*/ 63500 w 577850"/>
                    <a:gd name="connsiteY8" fmla="*/ 69850 h 114300"/>
                    <a:gd name="connsiteX9" fmla="*/ 0 w 577850"/>
                    <a:gd name="connsiteY9" fmla="*/ 34925 h 114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77850" h="114300">
                      <a:moveTo>
                        <a:pt x="0" y="34925"/>
                      </a:moveTo>
                      <a:lnTo>
                        <a:pt x="38100" y="0"/>
                      </a:lnTo>
                      <a:lnTo>
                        <a:pt x="269875" y="57150"/>
                      </a:lnTo>
                      <a:lnTo>
                        <a:pt x="403225" y="82550"/>
                      </a:lnTo>
                      <a:lnTo>
                        <a:pt x="577850" y="92075"/>
                      </a:lnTo>
                      <a:lnTo>
                        <a:pt x="355600" y="114300"/>
                      </a:lnTo>
                      <a:lnTo>
                        <a:pt x="273050" y="114300"/>
                      </a:lnTo>
                      <a:lnTo>
                        <a:pt x="111125" y="76200"/>
                      </a:lnTo>
                      <a:lnTo>
                        <a:pt x="63500" y="69850"/>
                      </a:lnTo>
                      <a:lnTo>
                        <a:pt x="0" y="349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6" name="フリーフォーム 1555"/>
                <p:cNvSpPr/>
                <p:nvPr/>
              </p:nvSpPr>
              <p:spPr>
                <a:xfrm>
                  <a:off x="5026529" y="6775434"/>
                  <a:ext cx="177787" cy="88901"/>
                </a:xfrm>
                <a:custGeom>
                  <a:avLst/>
                  <a:gdLst>
                    <a:gd name="connsiteX0" fmla="*/ 177800 w 177800"/>
                    <a:gd name="connsiteY0" fmla="*/ 0 h 88900"/>
                    <a:gd name="connsiteX1" fmla="*/ 82550 w 177800"/>
                    <a:gd name="connsiteY1" fmla="*/ 9525 h 88900"/>
                    <a:gd name="connsiteX2" fmla="*/ 0 w 177800"/>
                    <a:gd name="connsiteY2" fmla="*/ 88900 h 88900"/>
                    <a:gd name="connsiteX3" fmla="*/ 120650 w 177800"/>
                    <a:gd name="connsiteY3" fmla="*/ 44450 h 88900"/>
                    <a:gd name="connsiteX4" fmla="*/ 177800 w 177800"/>
                    <a:gd name="connsiteY4" fmla="*/ 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77800" h="88900">
                      <a:moveTo>
                        <a:pt x="177800" y="0"/>
                      </a:moveTo>
                      <a:lnTo>
                        <a:pt x="82550" y="9525"/>
                      </a:lnTo>
                      <a:lnTo>
                        <a:pt x="0" y="88900"/>
                      </a:lnTo>
                      <a:lnTo>
                        <a:pt x="120650" y="44450"/>
                      </a:lnTo>
                      <a:lnTo>
                        <a:pt x="1778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7" name="フリーフォーム 1556"/>
                <p:cNvSpPr/>
                <p:nvPr/>
              </p:nvSpPr>
              <p:spPr>
                <a:xfrm>
                  <a:off x="5658315" y="6578583"/>
                  <a:ext cx="457174" cy="282570"/>
                </a:xfrm>
                <a:custGeom>
                  <a:avLst/>
                  <a:gdLst>
                    <a:gd name="connsiteX0" fmla="*/ 15875 w 457200"/>
                    <a:gd name="connsiteY0" fmla="*/ 0 h 282575"/>
                    <a:gd name="connsiteX1" fmla="*/ 0 w 457200"/>
                    <a:gd name="connsiteY1" fmla="*/ 228600 h 282575"/>
                    <a:gd name="connsiteX2" fmla="*/ 85725 w 457200"/>
                    <a:gd name="connsiteY2" fmla="*/ 234950 h 282575"/>
                    <a:gd name="connsiteX3" fmla="*/ 111125 w 457200"/>
                    <a:gd name="connsiteY3" fmla="*/ 196850 h 282575"/>
                    <a:gd name="connsiteX4" fmla="*/ 196850 w 457200"/>
                    <a:gd name="connsiteY4" fmla="*/ 200025 h 282575"/>
                    <a:gd name="connsiteX5" fmla="*/ 231775 w 457200"/>
                    <a:gd name="connsiteY5" fmla="*/ 263525 h 282575"/>
                    <a:gd name="connsiteX6" fmla="*/ 339725 w 457200"/>
                    <a:gd name="connsiteY6" fmla="*/ 282575 h 282575"/>
                    <a:gd name="connsiteX7" fmla="*/ 266700 w 457200"/>
                    <a:gd name="connsiteY7" fmla="*/ 184150 h 282575"/>
                    <a:gd name="connsiteX8" fmla="*/ 457200 w 457200"/>
                    <a:gd name="connsiteY8" fmla="*/ 200025 h 282575"/>
                    <a:gd name="connsiteX9" fmla="*/ 288925 w 457200"/>
                    <a:gd name="connsiteY9" fmla="*/ 114300 h 282575"/>
                    <a:gd name="connsiteX10" fmla="*/ 247650 w 457200"/>
                    <a:gd name="connsiteY10" fmla="*/ 60325 h 282575"/>
                    <a:gd name="connsiteX11" fmla="*/ 180975 w 457200"/>
                    <a:gd name="connsiteY11" fmla="*/ 92075 h 282575"/>
                    <a:gd name="connsiteX12" fmla="*/ 136525 w 457200"/>
                    <a:gd name="connsiteY12" fmla="*/ 22225 h 282575"/>
                    <a:gd name="connsiteX13" fmla="*/ 15875 w 457200"/>
                    <a:gd name="connsiteY13" fmla="*/ 0 h 28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457200" h="282575">
                      <a:moveTo>
                        <a:pt x="15875" y="0"/>
                      </a:moveTo>
                      <a:lnTo>
                        <a:pt x="0" y="228600"/>
                      </a:lnTo>
                      <a:lnTo>
                        <a:pt x="85725" y="234950"/>
                      </a:lnTo>
                      <a:lnTo>
                        <a:pt x="111125" y="196850"/>
                      </a:lnTo>
                      <a:lnTo>
                        <a:pt x="196850" y="200025"/>
                      </a:lnTo>
                      <a:lnTo>
                        <a:pt x="231775" y="263525"/>
                      </a:lnTo>
                      <a:lnTo>
                        <a:pt x="339725" y="282575"/>
                      </a:lnTo>
                      <a:lnTo>
                        <a:pt x="266700" y="184150"/>
                      </a:lnTo>
                      <a:lnTo>
                        <a:pt x="457200" y="200025"/>
                      </a:lnTo>
                      <a:lnTo>
                        <a:pt x="288925" y="114300"/>
                      </a:lnTo>
                      <a:lnTo>
                        <a:pt x="247650" y="60325"/>
                      </a:lnTo>
                      <a:lnTo>
                        <a:pt x="180975" y="92075"/>
                      </a:lnTo>
                      <a:lnTo>
                        <a:pt x="136525" y="22225"/>
                      </a:lnTo>
                      <a:lnTo>
                        <a:pt x="15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8" name="フリーフォーム 1557"/>
                <p:cNvSpPr/>
                <p:nvPr/>
              </p:nvSpPr>
              <p:spPr>
                <a:xfrm>
                  <a:off x="5318609" y="6480165"/>
                  <a:ext cx="352404" cy="330199"/>
                </a:xfrm>
                <a:custGeom>
                  <a:avLst/>
                  <a:gdLst>
                    <a:gd name="connsiteX0" fmla="*/ 352425 w 352425"/>
                    <a:gd name="connsiteY0" fmla="*/ 95250 h 330200"/>
                    <a:gd name="connsiteX1" fmla="*/ 212725 w 352425"/>
                    <a:gd name="connsiteY1" fmla="*/ 25400 h 330200"/>
                    <a:gd name="connsiteX2" fmla="*/ 152400 w 352425"/>
                    <a:gd name="connsiteY2" fmla="*/ 104775 h 330200"/>
                    <a:gd name="connsiteX3" fmla="*/ 66675 w 352425"/>
                    <a:gd name="connsiteY3" fmla="*/ 0 h 330200"/>
                    <a:gd name="connsiteX4" fmla="*/ 0 w 352425"/>
                    <a:gd name="connsiteY4" fmla="*/ 19050 h 330200"/>
                    <a:gd name="connsiteX5" fmla="*/ 76200 w 352425"/>
                    <a:gd name="connsiteY5" fmla="*/ 133350 h 330200"/>
                    <a:gd name="connsiteX6" fmla="*/ 244475 w 352425"/>
                    <a:gd name="connsiteY6" fmla="*/ 184150 h 330200"/>
                    <a:gd name="connsiteX7" fmla="*/ 269875 w 352425"/>
                    <a:gd name="connsiteY7" fmla="*/ 276225 h 330200"/>
                    <a:gd name="connsiteX8" fmla="*/ 342900 w 352425"/>
                    <a:gd name="connsiteY8" fmla="*/ 330200 h 330200"/>
                    <a:gd name="connsiteX9" fmla="*/ 352425 w 352425"/>
                    <a:gd name="connsiteY9" fmla="*/ 95250 h 330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352425" h="330200">
                      <a:moveTo>
                        <a:pt x="352425" y="95250"/>
                      </a:moveTo>
                      <a:lnTo>
                        <a:pt x="212725" y="25400"/>
                      </a:lnTo>
                      <a:lnTo>
                        <a:pt x="152400" y="104775"/>
                      </a:lnTo>
                      <a:lnTo>
                        <a:pt x="66675" y="0"/>
                      </a:lnTo>
                      <a:lnTo>
                        <a:pt x="0" y="19050"/>
                      </a:lnTo>
                      <a:lnTo>
                        <a:pt x="76200" y="133350"/>
                      </a:lnTo>
                      <a:lnTo>
                        <a:pt x="244475" y="184150"/>
                      </a:lnTo>
                      <a:lnTo>
                        <a:pt x="269875" y="276225"/>
                      </a:lnTo>
                      <a:lnTo>
                        <a:pt x="342900" y="330200"/>
                      </a:lnTo>
                      <a:lnTo>
                        <a:pt x="352425" y="952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59" name="フリーフォーム 1558"/>
                <p:cNvSpPr/>
                <p:nvPr/>
              </p:nvSpPr>
              <p:spPr>
                <a:xfrm>
                  <a:off x="4950331" y="5499087"/>
                  <a:ext cx="66671" cy="139697"/>
                </a:xfrm>
                <a:custGeom>
                  <a:avLst/>
                  <a:gdLst>
                    <a:gd name="connsiteX0" fmla="*/ 22225 w 66675"/>
                    <a:gd name="connsiteY0" fmla="*/ 139700 h 139700"/>
                    <a:gd name="connsiteX1" fmla="*/ 0 w 66675"/>
                    <a:gd name="connsiteY1" fmla="*/ 88900 h 139700"/>
                    <a:gd name="connsiteX2" fmla="*/ 41275 w 66675"/>
                    <a:gd name="connsiteY2" fmla="*/ 0 h 139700"/>
                    <a:gd name="connsiteX3" fmla="*/ 66675 w 66675"/>
                    <a:gd name="connsiteY3" fmla="*/ 6350 h 139700"/>
                    <a:gd name="connsiteX4" fmla="*/ 47625 w 66675"/>
                    <a:gd name="connsiteY4" fmla="*/ 79375 h 139700"/>
                    <a:gd name="connsiteX5" fmla="*/ 22225 w 66675"/>
                    <a:gd name="connsiteY5" fmla="*/ 139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6675" h="139700">
                      <a:moveTo>
                        <a:pt x="22225" y="139700"/>
                      </a:moveTo>
                      <a:lnTo>
                        <a:pt x="0" y="88900"/>
                      </a:lnTo>
                      <a:lnTo>
                        <a:pt x="41275" y="0"/>
                      </a:lnTo>
                      <a:lnTo>
                        <a:pt x="66675" y="6350"/>
                      </a:lnTo>
                      <a:lnTo>
                        <a:pt x="47625" y="79375"/>
                      </a:lnTo>
                      <a:lnTo>
                        <a:pt x="22225" y="139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0" name="フリーフォーム 1559"/>
                <p:cNvSpPr/>
                <p:nvPr/>
              </p:nvSpPr>
              <p:spPr>
                <a:xfrm>
                  <a:off x="4940809" y="5778489"/>
                  <a:ext cx="104770" cy="222249"/>
                </a:xfrm>
                <a:custGeom>
                  <a:avLst/>
                  <a:gdLst>
                    <a:gd name="connsiteX0" fmla="*/ 73025 w 104775"/>
                    <a:gd name="connsiteY0" fmla="*/ 0 h 222250"/>
                    <a:gd name="connsiteX1" fmla="*/ 15875 w 104775"/>
                    <a:gd name="connsiteY1" fmla="*/ 0 h 222250"/>
                    <a:gd name="connsiteX2" fmla="*/ 0 w 104775"/>
                    <a:gd name="connsiteY2" fmla="*/ 123825 h 222250"/>
                    <a:gd name="connsiteX3" fmla="*/ 22225 w 104775"/>
                    <a:gd name="connsiteY3" fmla="*/ 222250 h 222250"/>
                    <a:gd name="connsiteX4" fmla="*/ 38100 w 104775"/>
                    <a:gd name="connsiteY4" fmla="*/ 120650 h 222250"/>
                    <a:gd name="connsiteX5" fmla="*/ 104775 w 104775"/>
                    <a:gd name="connsiteY5" fmla="*/ 73025 h 222250"/>
                    <a:gd name="connsiteX6" fmla="*/ 73025 w 104775"/>
                    <a:gd name="connsiteY6" fmla="*/ 0 h 222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222250">
                      <a:moveTo>
                        <a:pt x="73025" y="0"/>
                      </a:moveTo>
                      <a:lnTo>
                        <a:pt x="15875" y="0"/>
                      </a:lnTo>
                      <a:lnTo>
                        <a:pt x="0" y="123825"/>
                      </a:lnTo>
                      <a:lnTo>
                        <a:pt x="22225" y="222250"/>
                      </a:lnTo>
                      <a:lnTo>
                        <a:pt x="38100" y="120650"/>
                      </a:lnTo>
                      <a:lnTo>
                        <a:pt x="104775" y="73025"/>
                      </a:lnTo>
                      <a:lnTo>
                        <a:pt x="73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1" name="フリーフォーム 1560"/>
                <p:cNvSpPr/>
                <p:nvPr/>
              </p:nvSpPr>
              <p:spPr>
                <a:xfrm>
                  <a:off x="5042403" y="5940417"/>
                  <a:ext cx="114292" cy="152404"/>
                </a:xfrm>
                <a:custGeom>
                  <a:avLst/>
                  <a:gdLst>
                    <a:gd name="connsiteX0" fmla="*/ 0 w 114300"/>
                    <a:gd name="connsiteY0" fmla="*/ 0 h 152400"/>
                    <a:gd name="connsiteX1" fmla="*/ 79375 w 114300"/>
                    <a:gd name="connsiteY1" fmla="*/ 57150 h 152400"/>
                    <a:gd name="connsiteX2" fmla="*/ 114300 w 114300"/>
                    <a:gd name="connsiteY2" fmla="*/ 139700 h 152400"/>
                    <a:gd name="connsiteX3" fmla="*/ 73025 w 114300"/>
                    <a:gd name="connsiteY3" fmla="*/ 152400 h 152400"/>
                    <a:gd name="connsiteX4" fmla="*/ 60325 w 114300"/>
                    <a:gd name="connsiteY4" fmla="*/ 101600 h 152400"/>
                    <a:gd name="connsiteX5" fmla="*/ 28575 w 114300"/>
                    <a:gd name="connsiteY5" fmla="*/ 41275 h 152400"/>
                    <a:gd name="connsiteX6" fmla="*/ 0 w 114300"/>
                    <a:gd name="connsiteY6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4300" h="152400">
                      <a:moveTo>
                        <a:pt x="0" y="0"/>
                      </a:moveTo>
                      <a:lnTo>
                        <a:pt x="79375" y="57150"/>
                      </a:lnTo>
                      <a:lnTo>
                        <a:pt x="114300" y="139700"/>
                      </a:lnTo>
                      <a:lnTo>
                        <a:pt x="73025" y="152400"/>
                      </a:lnTo>
                      <a:lnTo>
                        <a:pt x="60325" y="101600"/>
                      </a:lnTo>
                      <a:lnTo>
                        <a:pt x="28575" y="4127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2" name="フリーフォーム 1561"/>
                <p:cNvSpPr/>
                <p:nvPr/>
              </p:nvSpPr>
              <p:spPr>
                <a:xfrm>
                  <a:off x="4997958" y="6032486"/>
                  <a:ext cx="69847" cy="101600"/>
                </a:xfrm>
                <a:custGeom>
                  <a:avLst/>
                  <a:gdLst>
                    <a:gd name="connsiteX0" fmla="*/ 0 w 69850"/>
                    <a:gd name="connsiteY0" fmla="*/ 0 h 101600"/>
                    <a:gd name="connsiteX1" fmla="*/ 31750 w 69850"/>
                    <a:gd name="connsiteY1" fmla="*/ 101600 h 101600"/>
                    <a:gd name="connsiteX2" fmla="*/ 69850 w 69850"/>
                    <a:gd name="connsiteY2" fmla="*/ 79375 h 101600"/>
                    <a:gd name="connsiteX3" fmla="*/ 66675 w 69850"/>
                    <a:gd name="connsiteY3" fmla="*/ 31750 h 101600"/>
                    <a:gd name="connsiteX4" fmla="*/ 0 w 69850"/>
                    <a:gd name="connsiteY4" fmla="*/ 0 h 1016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9850" h="101600">
                      <a:moveTo>
                        <a:pt x="0" y="0"/>
                      </a:moveTo>
                      <a:lnTo>
                        <a:pt x="31750" y="101600"/>
                      </a:lnTo>
                      <a:lnTo>
                        <a:pt x="69850" y="79375"/>
                      </a:lnTo>
                      <a:lnTo>
                        <a:pt x="66675" y="3175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3" name="フリーフォーム 1562"/>
                <p:cNvSpPr/>
                <p:nvPr/>
              </p:nvSpPr>
              <p:spPr>
                <a:xfrm>
                  <a:off x="4982084" y="6127736"/>
                  <a:ext cx="193661" cy="133348"/>
                </a:xfrm>
                <a:custGeom>
                  <a:avLst/>
                  <a:gdLst>
                    <a:gd name="connsiteX0" fmla="*/ 174625 w 193675"/>
                    <a:gd name="connsiteY0" fmla="*/ 0 h 133350"/>
                    <a:gd name="connsiteX1" fmla="*/ 193675 w 193675"/>
                    <a:gd name="connsiteY1" fmla="*/ 82550 h 133350"/>
                    <a:gd name="connsiteX2" fmla="*/ 168275 w 193675"/>
                    <a:gd name="connsiteY2" fmla="*/ 133350 h 133350"/>
                    <a:gd name="connsiteX3" fmla="*/ 98425 w 193675"/>
                    <a:gd name="connsiteY3" fmla="*/ 117475 h 133350"/>
                    <a:gd name="connsiteX4" fmla="*/ 104775 w 193675"/>
                    <a:gd name="connsiteY4" fmla="*/ 63500 h 133350"/>
                    <a:gd name="connsiteX5" fmla="*/ 0 w 193675"/>
                    <a:gd name="connsiteY5" fmla="*/ 101600 h 133350"/>
                    <a:gd name="connsiteX6" fmla="*/ 76200 w 193675"/>
                    <a:gd name="connsiteY6" fmla="*/ 25400 h 133350"/>
                    <a:gd name="connsiteX7" fmla="*/ 123825 w 193675"/>
                    <a:gd name="connsiteY7" fmla="*/ 53975 h 133350"/>
                    <a:gd name="connsiteX8" fmla="*/ 174625 w 193675"/>
                    <a:gd name="connsiteY8" fmla="*/ 0 h 133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93675" h="133350">
                      <a:moveTo>
                        <a:pt x="174625" y="0"/>
                      </a:moveTo>
                      <a:lnTo>
                        <a:pt x="193675" y="82550"/>
                      </a:lnTo>
                      <a:lnTo>
                        <a:pt x="168275" y="133350"/>
                      </a:lnTo>
                      <a:lnTo>
                        <a:pt x="98425" y="117475"/>
                      </a:lnTo>
                      <a:lnTo>
                        <a:pt x="104775" y="63500"/>
                      </a:lnTo>
                      <a:lnTo>
                        <a:pt x="0" y="101600"/>
                      </a:lnTo>
                      <a:lnTo>
                        <a:pt x="76200" y="25400"/>
                      </a:lnTo>
                      <a:lnTo>
                        <a:pt x="123825" y="53975"/>
                      </a:lnTo>
                      <a:lnTo>
                        <a:pt x="1746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4" name="フリーフォーム 1563"/>
                <p:cNvSpPr/>
                <p:nvPr/>
              </p:nvSpPr>
              <p:spPr>
                <a:xfrm>
                  <a:off x="4572531" y="6308713"/>
                  <a:ext cx="473048" cy="381002"/>
                </a:xfrm>
                <a:custGeom>
                  <a:avLst/>
                  <a:gdLst>
                    <a:gd name="connsiteX0" fmla="*/ 41275 w 473075"/>
                    <a:gd name="connsiteY0" fmla="*/ 92075 h 381000"/>
                    <a:gd name="connsiteX1" fmla="*/ 0 w 473075"/>
                    <a:gd name="connsiteY1" fmla="*/ 142875 h 381000"/>
                    <a:gd name="connsiteX2" fmla="*/ 53975 w 473075"/>
                    <a:gd name="connsiteY2" fmla="*/ 241300 h 381000"/>
                    <a:gd name="connsiteX3" fmla="*/ 60325 w 473075"/>
                    <a:gd name="connsiteY3" fmla="*/ 292100 h 381000"/>
                    <a:gd name="connsiteX4" fmla="*/ 203200 w 473075"/>
                    <a:gd name="connsiteY4" fmla="*/ 317500 h 381000"/>
                    <a:gd name="connsiteX5" fmla="*/ 282575 w 473075"/>
                    <a:gd name="connsiteY5" fmla="*/ 381000 h 381000"/>
                    <a:gd name="connsiteX6" fmla="*/ 466725 w 473075"/>
                    <a:gd name="connsiteY6" fmla="*/ 342900 h 381000"/>
                    <a:gd name="connsiteX7" fmla="*/ 473075 w 473075"/>
                    <a:gd name="connsiteY7" fmla="*/ 276225 h 381000"/>
                    <a:gd name="connsiteX8" fmla="*/ 444500 w 473075"/>
                    <a:gd name="connsiteY8" fmla="*/ 231775 h 381000"/>
                    <a:gd name="connsiteX9" fmla="*/ 377825 w 473075"/>
                    <a:gd name="connsiteY9" fmla="*/ 168275 h 381000"/>
                    <a:gd name="connsiteX10" fmla="*/ 346075 w 473075"/>
                    <a:gd name="connsiteY10" fmla="*/ 266700 h 381000"/>
                    <a:gd name="connsiteX11" fmla="*/ 285750 w 473075"/>
                    <a:gd name="connsiteY11" fmla="*/ 231775 h 381000"/>
                    <a:gd name="connsiteX12" fmla="*/ 250825 w 473075"/>
                    <a:gd name="connsiteY12" fmla="*/ 276225 h 381000"/>
                    <a:gd name="connsiteX13" fmla="*/ 231775 w 473075"/>
                    <a:gd name="connsiteY13" fmla="*/ 196850 h 381000"/>
                    <a:gd name="connsiteX14" fmla="*/ 301625 w 473075"/>
                    <a:gd name="connsiteY14" fmla="*/ 174625 h 381000"/>
                    <a:gd name="connsiteX15" fmla="*/ 323850 w 473075"/>
                    <a:gd name="connsiteY15" fmla="*/ 133350 h 381000"/>
                    <a:gd name="connsiteX16" fmla="*/ 298450 w 473075"/>
                    <a:gd name="connsiteY16" fmla="*/ 3175 h 381000"/>
                    <a:gd name="connsiteX17" fmla="*/ 254000 w 473075"/>
                    <a:gd name="connsiteY17" fmla="*/ 0 h 381000"/>
                    <a:gd name="connsiteX18" fmla="*/ 203200 w 473075"/>
                    <a:gd name="connsiteY18" fmla="*/ 95250 h 381000"/>
                    <a:gd name="connsiteX19" fmla="*/ 149225 w 473075"/>
                    <a:gd name="connsiteY19" fmla="*/ 95250 h 381000"/>
                    <a:gd name="connsiteX20" fmla="*/ 123825 w 473075"/>
                    <a:gd name="connsiteY20" fmla="*/ 130175 h 381000"/>
                    <a:gd name="connsiteX21" fmla="*/ 41275 w 473075"/>
                    <a:gd name="connsiteY21" fmla="*/ 92075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73075" h="381000">
                      <a:moveTo>
                        <a:pt x="41275" y="92075"/>
                      </a:moveTo>
                      <a:lnTo>
                        <a:pt x="0" y="142875"/>
                      </a:lnTo>
                      <a:lnTo>
                        <a:pt x="53975" y="241300"/>
                      </a:lnTo>
                      <a:lnTo>
                        <a:pt x="60325" y="292100"/>
                      </a:lnTo>
                      <a:lnTo>
                        <a:pt x="203200" y="317500"/>
                      </a:lnTo>
                      <a:lnTo>
                        <a:pt x="282575" y="381000"/>
                      </a:lnTo>
                      <a:lnTo>
                        <a:pt x="466725" y="342900"/>
                      </a:lnTo>
                      <a:lnTo>
                        <a:pt x="473075" y="276225"/>
                      </a:lnTo>
                      <a:lnTo>
                        <a:pt x="444500" y="231775"/>
                      </a:lnTo>
                      <a:lnTo>
                        <a:pt x="377825" y="168275"/>
                      </a:lnTo>
                      <a:lnTo>
                        <a:pt x="346075" y="266700"/>
                      </a:lnTo>
                      <a:lnTo>
                        <a:pt x="285750" y="231775"/>
                      </a:lnTo>
                      <a:lnTo>
                        <a:pt x="250825" y="276225"/>
                      </a:lnTo>
                      <a:lnTo>
                        <a:pt x="231775" y="196850"/>
                      </a:lnTo>
                      <a:lnTo>
                        <a:pt x="301625" y="174625"/>
                      </a:lnTo>
                      <a:lnTo>
                        <a:pt x="323850" y="133350"/>
                      </a:lnTo>
                      <a:lnTo>
                        <a:pt x="298450" y="3175"/>
                      </a:lnTo>
                      <a:lnTo>
                        <a:pt x="254000" y="0"/>
                      </a:lnTo>
                      <a:lnTo>
                        <a:pt x="203200" y="95250"/>
                      </a:lnTo>
                      <a:lnTo>
                        <a:pt x="149225" y="95250"/>
                      </a:lnTo>
                      <a:lnTo>
                        <a:pt x="123825" y="130175"/>
                      </a:lnTo>
                      <a:lnTo>
                        <a:pt x="41275" y="92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5" name="フリーフォーム 1564"/>
                <p:cNvSpPr/>
                <p:nvPr/>
              </p:nvSpPr>
              <p:spPr>
                <a:xfrm>
                  <a:off x="4642378" y="6203938"/>
                  <a:ext cx="266684" cy="234948"/>
                </a:xfrm>
                <a:custGeom>
                  <a:avLst/>
                  <a:gdLst>
                    <a:gd name="connsiteX0" fmla="*/ 0 w 266700"/>
                    <a:gd name="connsiteY0" fmla="*/ 212725 h 234950"/>
                    <a:gd name="connsiteX1" fmla="*/ 60325 w 266700"/>
                    <a:gd name="connsiteY1" fmla="*/ 234950 h 234950"/>
                    <a:gd name="connsiteX2" fmla="*/ 66675 w 266700"/>
                    <a:gd name="connsiteY2" fmla="*/ 203200 h 234950"/>
                    <a:gd name="connsiteX3" fmla="*/ 142875 w 266700"/>
                    <a:gd name="connsiteY3" fmla="*/ 206375 h 234950"/>
                    <a:gd name="connsiteX4" fmla="*/ 184150 w 266700"/>
                    <a:gd name="connsiteY4" fmla="*/ 104775 h 234950"/>
                    <a:gd name="connsiteX5" fmla="*/ 225425 w 266700"/>
                    <a:gd name="connsiteY5" fmla="*/ 114300 h 234950"/>
                    <a:gd name="connsiteX6" fmla="*/ 266700 w 266700"/>
                    <a:gd name="connsiteY6" fmla="*/ 79375 h 234950"/>
                    <a:gd name="connsiteX7" fmla="*/ 215900 w 266700"/>
                    <a:gd name="connsiteY7" fmla="*/ 0 h 234950"/>
                    <a:gd name="connsiteX8" fmla="*/ 136525 w 266700"/>
                    <a:gd name="connsiteY8" fmla="*/ 38100 h 234950"/>
                    <a:gd name="connsiteX9" fmla="*/ 120650 w 266700"/>
                    <a:gd name="connsiteY9" fmla="*/ 79375 h 234950"/>
                    <a:gd name="connsiteX10" fmla="*/ 88900 w 266700"/>
                    <a:gd name="connsiteY10" fmla="*/ 127000 h 234950"/>
                    <a:gd name="connsiteX11" fmla="*/ 60325 w 266700"/>
                    <a:gd name="connsiteY11" fmla="*/ 161925 h 234950"/>
                    <a:gd name="connsiteX12" fmla="*/ 12700 w 266700"/>
                    <a:gd name="connsiteY12" fmla="*/ 161925 h 234950"/>
                    <a:gd name="connsiteX13" fmla="*/ 0 w 266700"/>
                    <a:gd name="connsiteY13" fmla="*/ 212725 h 234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66700" h="234950">
                      <a:moveTo>
                        <a:pt x="0" y="212725"/>
                      </a:moveTo>
                      <a:lnTo>
                        <a:pt x="60325" y="234950"/>
                      </a:lnTo>
                      <a:lnTo>
                        <a:pt x="66675" y="203200"/>
                      </a:lnTo>
                      <a:lnTo>
                        <a:pt x="142875" y="206375"/>
                      </a:lnTo>
                      <a:lnTo>
                        <a:pt x="184150" y="104775"/>
                      </a:lnTo>
                      <a:lnTo>
                        <a:pt x="225425" y="114300"/>
                      </a:lnTo>
                      <a:lnTo>
                        <a:pt x="266700" y="79375"/>
                      </a:lnTo>
                      <a:lnTo>
                        <a:pt x="215900" y="0"/>
                      </a:lnTo>
                      <a:lnTo>
                        <a:pt x="136525" y="38100"/>
                      </a:lnTo>
                      <a:lnTo>
                        <a:pt x="120650" y="79375"/>
                      </a:lnTo>
                      <a:lnTo>
                        <a:pt x="88900" y="127000"/>
                      </a:lnTo>
                      <a:lnTo>
                        <a:pt x="60325" y="161925"/>
                      </a:lnTo>
                      <a:lnTo>
                        <a:pt x="12700" y="161925"/>
                      </a:lnTo>
                      <a:lnTo>
                        <a:pt x="0" y="2127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6" name="フリーフォーム 1565"/>
                <p:cNvSpPr/>
                <p:nvPr/>
              </p:nvSpPr>
              <p:spPr>
                <a:xfrm>
                  <a:off x="4280446" y="5622910"/>
                  <a:ext cx="244458" cy="327024"/>
                </a:xfrm>
                <a:custGeom>
                  <a:avLst/>
                  <a:gdLst>
                    <a:gd name="connsiteX0" fmla="*/ 66675 w 244475"/>
                    <a:gd name="connsiteY0" fmla="*/ 0 h 327025"/>
                    <a:gd name="connsiteX1" fmla="*/ 34925 w 244475"/>
                    <a:gd name="connsiteY1" fmla="*/ 60325 h 327025"/>
                    <a:gd name="connsiteX2" fmla="*/ 0 w 244475"/>
                    <a:gd name="connsiteY2" fmla="*/ 88900 h 327025"/>
                    <a:gd name="connsiteX3" fmla="*/ 28575 w 244475"/>
                    <a:gd name="connsiteY3" fmla="*/ 193675 h 327025"/>
                    <a:gd name="connsiteX4" fmla="*/ 92075 w 244475"/>
                    <a:gd name="connsiteY4" fmla="*/ 168275 h 327025"/>
                    <a:gd name="connsiteX5" fmla="*/ 193675 w 244475"/>
                    <a:gd name="connsiteY5" fmla="*/ 276225 h 327025"/>
                    <a:gd name="connsiteX6" fmla="*/ 184150 w 244475"/>
                    <a:gd name="connsiteY6" fmla="*/ 327025 h 327025"/>
                    <a:gd name="connsiteX7" fmla="*/ 241300 w 244475"/>
                    <a:gd name="connsiteY7" fmla="*/ 301625 h 327025"/>
                    <a:gd name="connsiteX8" fmla="*/ 244475 w 244475"/>
                    <a:gd name="connsiteY8" fmla="*/ 263525 h 327025"/>
                    <a:gd name="connsiteX9" fmla="*/ 136525 w 244475"/>
                    <a:gd name="connsiteY9" fmla="*/ 142875 h 327025"/>
                    <a:gd name="connsiteX10" fmla="*/ 165100 w 244475"/>
                    <a:gd name="connsiteY10" fmla="*/ 79375 h 327025"/>
                    <a:gd name="connsiteX11" fmla="*/ 92075 w 244475"/>
                    <a:gd name="connsiteY11" fmla="*/ 53975 h 327025"/>
                    <a:gd name="connsiteX12" fmla="*/ 66675 w 244475"/>
                    <a:gd name="connsiteY12" fmla="*/ 0 h 327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44475" h="327025">
                      <a:moveTo>
                        <a:pt x="66675" y="0"/>
                      </a:moveTo>
                      <a:lnTo>
                        <a:pt x="34925" y="60325"/>
                      </a:lnTo>
                      <a:lnTo>
                        <a:pt x="0" y="88900"/>
                      </a:lnTo>
                      <a:lnTo>
                        <a:pt x="28575" y="193675"/>
                      </a:lnTo>
                      <a:lnTo>
                        <a:pt x="92075" y="168275"/>
                      </a:lnTo>
                      <a:lnTo>
                        <a:pt x="193675" y="276225"/>
                      </a:lnTo>
                      <a:lnTo>
                        <a:pt x="184150" y="327025"/>
                      </a:lnTo>
                      <a:lnTo>
                        <a:pt x="241300" y="301625"/>
                      </a:lnTo>
                      <a:lnTo>
                        <a:pt x="244475" y="263525"/>
                      </a:lnTo>
                      <a:lnTo>
                        <a:pt x="136525" y="142875"/>
                      </a:lnTo>
                      <a:lnTo>
                        <a:pt x="165100" y="79375"/>
                      </a:lnTo>
                      <a:lnTo>
                        <a:pt x="92075" y="53975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7" name="フリーフォーム 1566"/>
                <p:cNvSpPr/>
                <p:nvPr/>
              </p:nvSpPr>
              <p:spPr>
                <a:xfrm>
                  <a:off x="4337595" y="5578464"/>
                  <a:ext cx="253986" cy="587370"/>
                </a:xfrm>
                <a:custGeom>
                  <a:avLst/>
                  <a:gdLst>
                    <a:gd name="connsiteX0" fmla="*/ 0 w 254000"/>
                    <a:gd name="connsiteY0" fmla="*/ 38100 h 587375"/>
                    <a:gd name="connsiteX1" fmla="*/ 76200 w 254000"/>
                    <a:gd name="connsiteY1" fmla="*/ 31750 h 587375"/>
                    <a:gd name="connsiteX2" fmla="*/ 136525 w 254000"/>
                    <a:gd name="connsiteY2" fmla="*/ 0 h 587375"/>
                    <a:gd name="connsiteX3" fmla="*/ 219075 w 254000"/>
                    <a:gd name="connsiteY3" fmla="*/ 76200 h 587375"/>
                    <a:gd name="connsiteX4" fmla="*/ 149225 w 254000"/>
                    <a:gd name="connsiteY4" fmla="*/ 165100 h 587375"/>
                    <a:gd name="connsiteX5" fmla="*/ 254000 w 254000"/>
                    <a:gd name="connsiteY5" fmla="*/ 346075 h 587375"/>
                    <a:gd name="connsiteX6" fmla="*/ 254000 w 254000"/>
                    <a:gd name="connsiteY6" fmla="*/ 466725 h 587375"/>
                    <a:gd name="connsiteX7" fmla="*/ 104775 w 254000"/>
                    <a:gd name="connsiteY7" fmla="*/ 587375 h 587375"/>
                    <a:gd name="connsiteX8" fmla="*/ 95250 w 254000"/>
                    <a:gd name="connsiteY8" fmla="*/ 514350 h 587375"/>
                    <a:gd name="connsiteX9" fmla="*/ 193675 w 254000"/>
                    <a:gd name="connsiteY9" fmla="*/ 441325 h 587375"/>
                    <a:gd name="connsiteX10" fmla="*/ 190500 w 254000"/>
                    <a:gd name="connsiteY10" fmla="*/ 349250 h 587375"/>
                    <a:gd name="connsiteX11" fmla="*/ 190500 w 254000"/>
                    <a:gd name="connsiteY11" fmla="*/ 307975 h 587375"/>
                    <a:gd name="connsiteX12" fmla="*/ 82550 w 254000"/>
                    <a:gd name="connsiteY12" fmla="*/ 190500 h 587375"/>
                    <a:gd name="connsiteX13" fmla="*/ 104775 w 254000"/>
                    <a:gd name="connsiteY13" fmla="*/ 127000 h 587375"/>
                    <a:gd name="connsiteX14" fmla="*/ 41275 w 254000"/>
                    <a:gd name="connsiteY14" fmla="*/ 101600 h 587375"/>
                    <a:gd name="connsiteX15" fmla="*/ 0 w 254000"/>
                    <a:gd name="connsiteY15" fmla="*/ 38100 h 5873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254000" h="587375">
                      <a:moveTo>
                        <a:pt x="0" y="38100"/>
                      </a:moveTo>
                      <a:lnTo>
                        <a:pt x="76200" y="31750"/>
                      </a:lnTo>
                      <a:lnTo>
                        <a:pt x="136525" y="0"/>
                      </a:lnTo>
                      <a:lnTo>
                        <a:pt x="219075" y="76200"/>
                      </a:lnTo>
                      <a:lnTo>
                        <a:pt x="149225" y="165100"/>
                      </a:lnTo>
                      <a:lnTo>
                        <a:pt x="254000" y="346075"/>
                      </a:lnTo>
                      <a:lnTo>
                        <a:pt x="254000" y="466725"/>
                      </a:lnTo>
                      <a:lnTo>
                        <a:pt x="104775" y="587375"/>
                      </a:lnTo>
                      <a:lnTo>
                        <a:pt x="95250" y="514350"/>
                      </a:lnTo>
                      <a:lnTo>
                        <a:pt x="193675" y="441325"/>
                      </a:lnTo>
                      <a:lnTo>
                        <a:pt x="190500" y="349250"/>
                      </a:lnTo>
                      <a:lnTo>
                        <a:pt x="190500" y="307975"/>
                      </a:lnTo>
                      <a:lnTo>
                        <a:pt x="82550" y="190500"/>
                      </a:lnTo>
                      <a:lnTo>
                        <a:pt x="104775" y="127000"/>
                      </a:lnTo>
                      <a:lnTo>
                        <a:pt x="41275" y="101600"/>
                      </a:lnTo>
                      <a:lnTo>
                        <a:pt x="0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8" name="フリーフォーム 1567"/>
                <p:cNvSpPr/>
                <p:nvPr/>
              </p:nvSpPr>
              <p:spPr>
                <a:xfrm>
                  <a:off x="4353469" y="5905487"/>
                  <a:ext cx="187315" cy="180977"/>
                </a:xfrm>
                <a:custGeom>
                  <a:avLst/>
                  <a:gdLst>
                    <a:gd name="connsiteX0" fmla="*/ 0 w 187325"/>
                    <a:gd name="connsiteY0" fmla="*/ 120650 h 180975"/>
                    <a:gd name="connsiteX1" fmla="*/ 73025 w 187325"/>
                    <a:gd name="connsiteY1" fmla="*/ 180975 h 180975"/>
                    <a:gd name="connsiteX2" fmla="*/ 180975 w 187325"/>
                    <a:gd name="connsiteY2" fmla="*/ 117475 h 180975"/>
                    <a:gd name="connsiteX3" fmla="*/ 187325 w 187325"/>
                    <a:gd name="connsiteY3" fmla="*/ 19050 h 180975"/>
                    <a:gd name="connsiteX4" fmla="*/ 107950 w 187325"/>
                    <a:gd name="connsiteY4" fmla="*/ 50800 h 180975"/>
                    <a:gd name="connsiteX5" fmla="*/ 111125 w 187325"/>
                    <a:gd name="connsiteY5" fmla="*/ 0 h 180975"/>
                    <a:gd name="connsiteX6" fmla="*/ 82550 w 187325"/>
                    <a:gd name="connsiteY6" fmla="*/ 44450 h 180975"/>
                    <a:gd name="connsiteX7" fmla="*/ 19050 w 187325"/>
                    <a:gd name="connsiteY7" fmla="*/ 31750 h 180975"/>
                    <a:gd name="connsiteX8" fmla="*/ 0 w 187325"/>
                    <a:gd name="connsiteY8" fmla="*/ 12065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7325" h="180975">
                      <a:moveTo>
                        <a:pt x="0" y="120650"/>
                      </a:moveTo>
                      <a:lnTo>
                        <a:pt x="73025" y="180975"/>
                      </a:lnTo>
                      <a:lnTo>
                        <a:pt x="180975" y="117475"/>
                      </a:lnTo>
                      <a:lnTo>
                        <a:pt x="187325" y="19050"/>
                      </a:lnTo>
                      <a:lnTo>
                        <a:pt x="107950" y="50800"/>
                      </a:lnTo>
                      <a:lnTo>
                        <a:pt x="111125" y="0"/>
                      </a:lnTo>
                      <a:lnTo>
                        <a:pt x="82550" y="44450"/>
                      </a:lnTo>
                      <a:lnTo>
                        <a:pt x="19050" y="31750"/>
                      </a:lnTo>
                      <a:lnTo>
                        <a:pt x="0" y="1206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69" name="フリーフォーム 1568"/>
                <p:cNvSpPr/>
                <p:nvPr/>
              </p:nvSpPr>
              <p:spPr>
                <a:xfrm>
                  <a:off x="3391504" y="4140188"/>
                  <a:ext cx="2063623" cy="1568448"/>
                </a:xfrm>
                <a:custGeom>
                  <a:avLst/>
                  <a:gdLst>
                    <a:gd name="connsiteX0" fmla="*/ 1603375 w 2063750"/>
                    <a:gd name="connsiteY0" fmla="*/ 768350 h 1568450"/>
                    <a:gd name="connsiteX1" fmla="*/ 1704975 w 2063750"/>
                    <a:gd name="connsiteY1" fmla="*/ 739775 h 1568450"/>
                    <a:gd name="connsiteX2" fmla="*/ 1768475 w 2063750"/>
                    <a:gd name="connsiteY2" fmla="*/ 660400 h 1568450"/>
                    <a:gd name="connsiteX3" fmla="*/ 1828800 w 2063750"/>
                    <a:gd name="connsiteY3" fmla="*/ 657225 h 1568450"/>
                    <a:gd name="connsiteX4" fmla="*/ 1828800 w 2063750"/>
                    <a:gd name="connsiteY4" fmla="*/ 619125 h 1568450"/>
                    <a:gd name="connsiteX5" fmla="*/ 1930400 w 2063750"/>
                    <a:gd name="connsiteY5" fmla="*/ 593725 h 1568450"/>
                    <a:gd name="connsiteX6" fmla="*/ 1943100 w 2063750"/>
                    <a:gd name="connsiteY6" fmla="*/ 479425 h 1568450"/>
                    <a:gd name="connsiteX7" fmla="*/ 2038350 w 2063750"/>
                    <a:gd name="connsiteY7" fmla="*/ 450850 h 1568450"/>
                    <a:gd name="connsiteX8" fmla="*/ 2063750 w 2063750"/>
                    <a:gd name="connsiteY8" fmla="*/ 282575 h 1568450"/>
                    <a:gd name="connsiteX9" fmla="*/ 1943100 w 2063750"/>
                    <a:gd name="connsiteY9" fmla="*/ 330200 h 1568450"/>
                    <a:gd name="connsiteX10" fmla="*/ 1844675 w 2063750"/>
                    <a:gd name="connsiteY10" fmla="*/ 228600 h 1568450"/>
                    <a:gd name="connsiteX11" fmla="*/ 1736725 w 2063750"/>
                    <a:gd name="connsiteY11" fmla="*/ 25400 h 1568450"/>
                    <a:gd name="connsiteX12" fmla="*/ 1622425 w 2063750"/>
                    <a:gd name="connsiteY12" fmla="*/ 0 h 1568450"/>
                    <a:gd name="connsiteX13" fmla="*/ 1549400 w 2063750"/>
                    <a:gd name="connsiteY13" fmla="*/ 57150 h 1568450"/>
                    <a:gd name="connsiteX14" fmla="*/ 1568450 w 2063750"/>
                    <a:gd name="connsiteY14" fmla="*/ 114300 h 1568450"/>
                    <a:gd name="connsiteX15" fmla="*/ 1530350 w 2063750"/>
                    <a:gd name="connsiteY15" fmla="*/ 215900 h 1568450"/>
                    <a:gd name="connsiteX16" fmla="*/ 1454150 w 2063750"/>
                    <a:gd name="connsiteY16" fmla="*/ 209550 h 1568450"/>
                    <a:gd name="connsiteX17" fmla="*/ 1409700 w 2063750"/>
                    <a:gd name="connsiteY17" fmla="*/ 333375 h 1568450"/>
                    <a:gd name="connsiteX18" fmla="*/ 1447800 w 2063750"/>
                    <a:gd name="connsiteY18" fmla="*/ 339725 h 1568450"/>
                    <a:gd name="connsiteX19" fmla="*/ 1498600 w 2063750"/>
                    <a:gd name="connsiteY19" fmla="*/ 311150 h 1568450"/>
                    <a:gd name="connsiteX20" fmla="*/ 1568450 w 2063750"/>
                    <a:gd name="connsiteY20" fmla="*/ 393700 h 1568450"/>
                    <a:gd name="connsiteX21" fmla="*/ 1479550 w 2063750"/>
                    <a:gd name="connsiteY21" fmla="*/ 393700 h 1568450"/>
                    <a:gd name="connsiteX22" fmla="*/ 1343025 w 2063750"/>
                    <a:gd name="connsiteY22" fmla="*/ 495300 h 1568450"/>
                    <a:gd name="connsiteX23" fmla="*/ 1282700 w 2063750"/>
                    <a:gd name="connsiteY23" fmla="*/ 479425 h 1568450"/>
                    <a:gd name="connsiteX24" fmla="*/ 1273175 w 2063750"/>
                    <a:gd name="connsiteY24" fmla="*/ 517525 h 1568450"/>
                    <a:gd name="connsiteX25" fmla="*/ 1295400 w 2063750"/>
                    <a:gd name="connsiteY25" fmla="*/ 539750 h 1568450"/>
                    <a:gd name="connsiteX26" fmla="*/ 1222375 w 2063750"/>
                    <a:gd name="connsiteY26" fmla="*/ 615950 h 1568450"/>
                    <a:gd name="connsiteX27" fmla="*/ 1155700 w 2063750"/>
                    <a:gd name="connsiteY27" fmla="*/ 600075 h 1568450"/>
                    <a:gd name="connsiteX28" fmla="*/ 1025525 w 2063750"/>
                    <a:gd name="connsiteY28" fmla="*/ 663575 h 1568450"/>
                    <a:gd name="connsiteX29" fmla="*/ 904875 w 2063750"/>
                    <a:gd name="connsiteY29" fmla="*/ 577850 h 1568450"/>
                    <a:gd name="connsiteX30" fmla="*/ 765175 w 2063750"/>
                    <a:gd name="connsiteY30" fmla="*/ 606425 h 1568450"/>
                    <a:gd name="connsiteX31" fmla="*/ 733425 w 2063750"/>
                    <a:gd name="connsiteY31" fmla="*/ 511175 h 1568450"/>
                    <a:gd name="connsiteX32" fmla="*/ 587375 w 2063750"/>
                    <a:gd name="connsiteY32" fmla="*/ 476250 h 1568450"/>
                    <a:gd name="connsiteX33" fmla="*/ 571500 w 2063750"/>
                    <a:gd name="connsiteY33" fmla="*/ 377825 h 1568450"/>
                    <a:gd name="connsiteX34" fmla="*/ 460375 w 2063750"/>
                    <a:gd name="connsiteY34" fmla="*/ 269875 h 1568450"/>
                    <a:gd name="connsiteX35" fmla="*/ 409575 w 2063750"/>
                    <a:gd name="connsiteY35" fmla="*/ 304800 h 1568450"/>
                    <a:gd name="connsiteX36" fmla="*/ 396875 w 2063750"/>
                    <a:gd name="connsiteY36" fmla="*/ 390525 h 1568450"/>
                    <a:gd name="connsiteX37" fmla="*/ 314325 w 2063750"/>
                    <a:gd name="connsiteY37" fmla="*/ 365125 h 1568450"/>
                    <a:gd name="connsiteX38" fmla="*/ 304800 w 2063750"/>
                    <a:gd name="connsiteY38" fmla="*/ 457200 h 1568450"/>
                    <a:gd name="connsiteX39" fmla="*/ 219075 w 2063750"/>
                    <a:gd name="connsiteY39" fmla="*/ 463550 h 1568450"/>
                    <a:gd name="connsiteX40" fmla="*/ 225425 w 2063750"/>
                    <a:gd name="connsiteY40" fmla="*/ 609600 h 1568450"/>
                    <a:gd name="connsiteX41" fmla="*/ 168275 w 2063750"/>
                    <a:gd name="connsiteY41" fmla="*/ 666750 h 1568450"/>
                    <a:gd name="connsiteX42" fmla="*/ 53975 w 2063750"/>
                    <a:gd name="connsiteY42" fmla="*/ 717550 h 1568450"/>
                    <a:gd name="connsiteX43" fmla="*/ 0 w 2063750"/>
                    <a:gd name="connsiteY43" fmla="*/ 762000 h 1568450"/>
                    <a:gd name="connsiteX44" fmla="*/ 31750 w 2063750"/>
                    <a:gd name="connsiteY44" fmla="*/ 866775 h 1568450"/>
                    <a:gd name="connsiteX45" fmla="*/ 111125 w 2063750"/>
                    <a:gd name="connsiteY45" fmla="*/ 936625 h 1568450"/>
                    <a:gd name="connsiteX46" fmla="*/ 174625 w 2063750"/>
                    <a:gd name="connsiteY46" fmla="*/ 939800 h 1568450"/>
                    <a:gd name="connsiteX47" fmla="*/ 161925 w 2063750"/>
                    <a:gd name="connsiteY47" fmla="*/ 1073150 h 1568450"/>
                    <a:gd name="connsiteX48" fmla="*/ 244475 w 2063750"/>
                    <a:gd name="connsiteY48" fmla="*/ 1171575 h 1568450"/>
                    <a:gd name="connsiteX49" fmla="*/ 295275 w 2063750"/>
                    <a:gd name="connsiteY49" fmla="*/ 1149350 h 1568450"/>
                    <a:gd name="connsiteX50" fmla="*/ 415925 w 2063750"/>
                    <a:gd name="connsiteY50" fmla="*/ 1273175 h 1568450"/>
                    <a:gd name="connsiteX51" fmla="*/ 590550 w 2063750"/>
                    <a:gd name="connsiteY51" fmla="*/ 1263650 h 1568450"/>
                    <a:gd name="connsiteX52" fmla="*/ 609600 w 2063750"/>
                    <a:gd name="connsiteY52" fmla="*/ 1295400 h 1568450"/>
                    <a:gd name="connsiteX53" fmla="*/ 492125 w 2063750"/>
                    <a:gd name="connsiteY53" fmla="*/ 1327150 h 1568450"/>
                    <a:gd name="connsiteX54" fmla="*/ 603250 w 2063750"/>
                    <a:gd name="connsiteY54" fmla="*/ 1377950 h 1568450"/>
                    <a:gd name="connsiteX55" fmla="*/ 577850 w 2063750"/>
                    <a:gd name="connsiteY55" fmla="*/ 1431925 h 1568450"/>
                    <a:gd name="connsiteX56" fmla="*/ 600075 w 2063750"/>
                    <a:gd name="connsiteY56" fmla="*/ 1463675 h 1568450"/>
                    <a:gd name="connsiteX57" fmla="*/ 619125 w 2063750"/>
                    <a:gd name="connsiteY57" fmla="*/ 1438275 h 1568450"/>
                    <a:gd name="connsiteX58" fmla="*/ 644525 w 2063750"/>
                    <a:gd name="connsiteY58" fmla="*/ 1524000 h 1568450"/>
                    <a:gd name="connsiteX59" fmla="*/ 669925 w 2063750"/>
                    <a:gd name="connsiteY59" fmla="*/ 1425575 h 1568450"/>
                    <a:gd name="connsiteX60" fmla="*/ 708025 w 2063750"/>
                    <a:gd name="connsiteY60" fmla="*/ 1412875 h 1568450"/>
                    <a:gd name="connsiteX61" fmla="*/ 714375 w 2063750"/>
                    <a:gd name="connsiteY61" fmla="*/ 1311275 h 1568450"/>
                    <a:gd name="connsiteX62" fmla="*/ 762000 w 2063750"/>
                    <a:gd name="connsiteY62" fmla="*/ 1282700 h 1568450"/>
                    <a:gd name="connsiteX63" fmla="*/ 768350 w 2063750"/>
                    <a:gd name="connsiteY63" fmla="*/ 1247775 h 1568450"/>
                    <a:gd name="connsiteX64" fmla="*/ 793750 w 2063750"/>
                    <a:gd name="connsiteY64" fmla="*/ 1241425 h 1568450"/>
                    <a:gd name="connsiteX65" fmla="*/ 847725 w 2063750"/>
                    <a:gd name="connsiteY65" fmla="*/ 1308100 h 1568450"/>
                    <a:gd name="connsiteX66" fmla="*/ 800100 w 2063750"/>
                    <a:gd name="connsiteY66" fmla="*/ 1371600 h 1568450"/>
                    <a:gd name="connsiteX67" fmla="*/ 800100 w 2063750"/>
                    <a:gd name="connsiteY67" fmla="*/ 1409700 h 1568450"/>
                    <a:gd name="connsiteX68" fmla="*/ 850900 w 2063750"/>
                    <a:gd name="connsiteY68" fmla="*/ 1422400 h 1568450"/>
                    <a:gd name="connsiteX69" fmla="*/ 908050 w 2063750"/>
                    <a:gd name="connsiteY69" fmla="*/ 1539875 h 1568450"/>
                    <a:gd name="connsiteX70" fmla="*/ 952500 w 2063750"/>
                    <a:gd name="connsiteY70" fmla="*/ 1501775 h 1568450"/>
                    <a:gd name="connsiteX71" fmla="*/ 949325 w 2063750"/>
                    <a:gd name="connsiteY71" fmla="*/ 1476375 h 1568450"/>
                    <a:gd name="connsiteX72" fmla="*/ 1022350 w 2063750"/>
                    <a:gd name="connsiteY72" fmla="*/ 1473200 h 1568450"/>
                    <a:gd name="connsiteX73" fmla="*/ 1079500 w 2063750"/>
                    <a:gd name="connsiteY73" fmla="*/ 1438275 h 1568450"/>
                    <a:gd name="connsiteX74" fmla="*/ 1155700 w 2063750"/>
                    <a:gd name="connsiteY74" fmla="*/ 1517650 h 1568450"/>
                    <a:gd name="connsiteX75" fmla="*/ 1212850 w 2063750"/>
                    <a:gd name="connsiteY75" fmla="*/ 1524000 h 1568450"/>
                    <a:gd name="connsiteX76" fmla="*/ 1212850 w 2063750"/>
                    <a:gd name="connsiteY76" fmla="*/ 1568450 h 1568450"/>
                    <a:gd name="connsiteX77" fmla="*/ 1257300 w 2063750"/>
                    <a:gd name="connsiteY77" fmla="*/ 1527175 h 1568450"/>
                    <a:gd name="connsiteX78" fmla="*/ 1450975 w 2063750"/>
                    <a:gd name="connsiteY78" fmla="*/ 1463675 h 1568450"/>
                    <a:gd name="connsiteX79" fmla="*/ 1574800 w 2063750"/>
                    <a:gd name="connsiteY79" fmla="*/ 1304925 h 1568450"/>
                    <a:gd name="connsiteX80" fmla="*/ 1647825 w 2063750"/>
                    <a:gd name="connsiteY80" fmla="*/ 1174750 h 1568450"/>
                    <a:gd name="connsiteX81" fmla="*/ 1603375 w 2063750"/>
                    <a:gd name="connsiteY81" fmla="*/ 1158875 h 1568450"/>
                    <a:gd name="connsiteX82" fmla="*/ 1628775 w 2063750"/>
                    <a:gd name="connsiteY82" fmla="*/ 1082675 h 1568450"/>
                    <a:gd name="connsiteX83" fmla="*/ 1530350 w 2063750"/>
                    <a:gd name="connsiteY83" fmla="*/ 946150 h 1568450"/>
                    <a:gd name="connsiteX84" fmla="*/ 1663700 w 2063750"/>
                    <a:gd name="connsiteY84" fmla="*/ 857250 h 1568450"/>
                    <a:gd name="connsiteX85" fmla="*/ 1577975 w 2063750"/>
                    <a:gd name="connsiteY85" fmla="*/ 835025 h 1568450"/>
                    <a:gd name="connsiteX86" fmla="*/ 1533525 w 2063750"/>
                    <a:gd name="connsiteY86" fmla="*/ 889000 h 1568450"/>
                    <a:gd name="connsiteX87" fmla="*/ 1520825 w 2063750"/>
                    <a:gd name="connsiteY87" fmla="*/ 819150 h 1568450"/>
                    <a:gd name="connsiteX88" fmla="*/ 1473200 w 2063750"/>
                    <a:gd name="connsiteY88" fmla="*/ 793750 h 1568450"/>
                    <a:gd name="connsiteX89" fmla="*/ 1498600 w 2063750"/>
                    <a:gd name="connsiteY89" fmla="*/ 755650 h 1568450"/>
                    <a:gd name="connsiteX90" fmla="*/ 1533525 w 2063750"/>
                    <a:gd name="connsiteY90" fmla="*/ 762000 h 1568450"/>
                    <a:gd name="connsiteX91" fmla="*/ 1609725 w 2063750"/>
                    <a:gd name="connsiteY91" fmla="*/ 679450 h 1568450"/>
                    <a:gd name="connsiteX92" fmla="*/ 1635125 w 2063750"/>
                    <a:gd name="connsiteY92" fmla="*/ 692150 h 1568450"/>
                    <a:gd name="connsiteX93" fmla="*/ 1603375 w 2063750"/>
                    <a:gd name="connsiteY93" fmla="*/ 768350 h 1568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</a:cxnLst>
                  <a:rect l="l" t="t" r="r" b="b"/>
                  <a:pathLst>
                    <a:path w="2063750" h="1568450">
                      <a:moveTo>
                        <a:pt x="1603375" y="768350"/>
                      </a:moveTo>
                      <a:lnTo>
                        <a:pt x="1704975" y="739775"/>
                      </a:lnTo>
                      <a:lnTo>
                        <a:pt x="1768475" y="660400"/>
                      </a:lnTo>
                      <a:lnTo>
                        <a:pt x="1828800" y="657225"/>
                      </a:lnTo>
                      <a:lnTo>
                        <a:pt x="1828800" y="619125"/>
                      </a:lnTo>
                      <a:lnTo>
                        <a:pt x="1930400" y="593725"/>
                      </a:lnTo>
                      <a:lnTo>
                        <a:pt x="1943100" y="479425"/>
                      </a:lnTo>
                      <a:lnTo>
                        <a:pt x="2038350" y="450850"/>
                      </a:lnTo>
                      <a:lnTo>
                        <a:pt x="2063750" y="282575"/>
                      </a:lnTo>
                      <a:lnTo>
                        <a:pt x="1943100" y="330200"/>
                      </a:lnTo>
                      <a:lnTo>
                        <a:pt x="1844675" y="228600"/>
                      </a:lnTo>
                      <a:lnTo>
                        <a:pt x="1736725" y="25400"/>
                      </a:lnTo>
                      <a:lnTo>
                        <a:pt x="1622425" y="0"/>
                      </a:lnTo>
                      <a:lnTo>
                        <a:pt x="1549400" y="57150"/>
                      </a:lnTo>
                      <a:lnTo>
                        <a:pt x="1568450" y="114300"/>
                      </a:lnTo>
                      <a:lnTo>
                        <a:pt x="1530350" y="215900"/>
                      </a:lnTo>
                      <a:lnTo>
                        <a:pt x="1454150" y="209550"/>
                      </a:lnTo>
                      <a:lnTo>
                        <a:pt x="1409700" y="333375"/>
                      </a:lnTo>
                      <a:lnTo>
                        <a:pt x="1447800" y="339725"/>
                      </a:lnTo>
                      <a:lnTo>
                        <a:pt x="1498600" y="311150"/>
                      </a:lnTo>
                      <a:lnTo>
                        <a:pt x="1568450" y="393700"/>
                      </a:lnTo>
                      <a:lnTo>
                        <a:pt x="1479550" y="393700"/>
                      </a:lnTo>
                      <a:lnTo>
                        <a:pt x="1343025" y="495300"/>
                      </a:lnTo>
                      <a:lnTo>
                        <a:pt x="1282700" y="479425"/>
                      </a:lnTo>
                      <a:lnTo>
                        <a:pt x="1273175" y="517525"/>
                      </a:lnTo>
                      <a:lnTo>
                        <a:pt x="1295400" y="539750"/>
                      </a:lnTo>
                      <a:lnTo>
                        <a:pt x="1222375" y="615950"/>
                      </a:lnTo>
                      <a:lnTo>
                        <a:pt x="1155700" y="600075"/>
                      </a:lnTo>
                      <a:lnTo>
                        <a:pt x="1025525" y="663575"/>
                      </a:lnTo>
                      <a:lnTo>
                        <a:pt x="904875" y="577850"/>
                      </a:lnTo>
                      <a:lnTo>
                        <a:pt x="765175" y="606425"/>
                      </a:lnTo>
                      <a:lnTo>
                        <a:pt x="733425" y="511175"/>
                      </a:lnTo>
                      <a:lnTo>
                        <a:pt x="587375" y="476250"/>
                      </a:lnTo>
                      <a:lnTo>
                        <a:pt x="571500" y="377825"/>
                      </a:lnTo>
                      <a:lnTo>
                        <a:pt x="460375" y="269875"/>
                      </a:lnTo>
                      <a:lnTo>
                        <a:pt x="409575" y="304800"/>
                      </a:lnTo>
                      <a:lnTo>
                        <a:pt x="396875" y="390525"/>
                      </a:lnTo>
                      <a:lnTo>
                        <a:pt x="314325" y="365125"/>
                      </a:lnTo>
                      <a:lnTo>
                        <a:pt x="304800" y="457200"/>
                      </a:lnTo>
                      <a:lnTo>
                        <a:pt x="219075" y="463550"/>
                      </a:lnTo>
                      <a:lnTo>
                        <a:pt x="225425" y="609600"/>
                      </a:lnTo>
                      <a:lnTo>
                        <a:pt x="168275" y="666750"/>
                      </a:lnTo>
                      <a:lnTo>
                        <a:pt x="53975" y="717550"/>
                      </a:lnTo>
                      <a:lnTo>
                        <a:pt x="0" y="762000"/>
                      </a:lnTo>
                      <a:lnTo>
                        <a:pt x="31750" y="866775"/>
                      </a:lnTo>
                      <a:lnTo>
                        <a:pt x="111125" y="936625"/>
                      </a:lnTo>
                      <a:lnTo>
                        <a:pt x="174625" y="939800"/>
                      </a:lnTo>
                      <a:lnTo>
                        <a:pt x="161925" y="1073150"/>
                      </a:lnTo>
                      <a:lnTo>
                        <a:pt x="244475" y="1171575"/>
                      </a:lnTo>
                      <a:lnTo>
                        <a:pt x="295275" y="1149350"/>
                      </a:lnTo>
                      <a:lnTo>
                        <a:pt x="415925" y="1273175"/>
                      </a:lnTo>
                      <a:lnTo>
                        <a:pt x="590550" y="1263650"/>
                      </a:lnTo>
                      <a:lnTo>
                        <a:pt x="609600" y="1295400"/>
                      </a:lnTo>
                      <a:lnTo>
                        <a:pt x="492125" y="1327150"/>
                      </a:lnTo>
                      <a:lnTo>
                        <a:pt x="603250" y="1377950"/>
                      </a:lnTo>
                      <a:lnTo>
                        <a:pt x="577850" y="1431925"/>
                      </a:lnTo>
                      <a:lnTo>
                        <a:pt x="600075" y="1463675"/>
                      </a:lnTo>
                      <a:lnTo>
                        <a:pt x="619125" y="1438275"/>
                      </a:lnTo>
                      <a:lnTo>
                        <a:pt x="644525" y="1524000"/>
                      </a:lnTo>
                      <a:lnTo>
                        <a:pt x="669925" y="1425575"/>
                      </a:lnTo>
                      <a:lnTo>
                        <a:pt x="708025" y="1412875"/>
                      </a:lnTo>
                      <a:lnTo>
                        <a:pt x="714375" y="1311275"/>
                      </a:lnTo>
                      <a:lnTo>
                        <a:pt x="762000" y="1282700"/>
                      </a:lnTo>
                      <a:lnTo>
                        <a:pt x="768350" y="1247775"/>
                      </a:lnTo>
                      <a:lnTo>
                        <a:pt x="793750" y="1241425"/>
                      </a:lnTo>
                      <a:lnTo>
                        <a:pt x="847725" y="1308100"/>
                      </a:lnTo>
                      <a:lnTo>
                        <a:pt x="800100" y="1371600"/>
                      </a:lnTo>
                      <a:lnTo>
                        <a:pt x="800100" y="1409700"/>
                      </a:lnTo>
                      <a:lnTo>
                        <a:pt x="850900" y="1422400"/>
                      </a:lnTo>
                      <a:lnTo>
                        <a:pt x="908050" y="1539875"/>
                      </a:lnTo>
                      <a:lnTo>
                        <a:pt x="952500" y="1501775"/>
                      </a:lnTo>
                      <a:lnTo>
                        <a:pt x="949325" y="1476375"/>
                      </a:lnTo>
                      <a:lnTo>
                        <a:pt x="1022350" y="1473200"/>
                      </a:lnTo>
                      <a:lnTo>
                        <a:pt x="1079500" y="1438275"/>
                      </a:lnTo>
                      <a:lnTo>
                        <a:pt x="1155700" y="1517650"/>
                      </a:lnTo>
                      <a:lnTo>
                        <a:pt x="1212850" y="1524000"/>
                      </a:lnTo>
                      <a:lnTo>
                        <a:pt x="1212850" y="1568450"/>
                      </a:lnTo>
                      <a:lnTo>
                        <a:pt x="1257300" y="1527175"/>
                      </a:lnTo>
                      <a:lnTo>
                        <a:pt x="1450975" y="1463675"/>
                      </a:lnTo>
                      <a:lnTo>
                        <a:pt x="1574800" y="1304925"/>
                      </a:lnTo>
                      <a:lnTo>
                        <a:pt x="1647825" y="1174750"/>
                      </a:lnTo>
                      <a:lnTo>
                        <a:pt x="1603375" y="1158875"/>
                      </a:lnTo>
                      <a:lnTo>
                        <a:pt x="1628775" y="1082675"/>
                      </a:lnTo>
                      <a:lnTo>
                        <a:pt x="1530350" y="946150"/>
                      </a:lnTo>
                      <a:lnTo>
                        <a:pt x="1663700" y="857250"/>
                      </a:lnTo>
                      <a:lnTo>
                        <a:pt x="1577975" y="835025"/>
                      </a:lnTo>
                      <a:lnTo>
                        <a:pt x="1533525" y="889000"/>
                      </a:lnTo>
                      <a:lnTo>
                        <a:pt x="1520825" y="819150"/>
                      </a:lnTo>
                      <a:lnTo>
                        <a:pt x="1473200" y="793750"/>
                      </a:lnTo>
                      <a:lnTo>
                        <a:pt x="1498600" y="755650"/>
                      </a:lnTo>
                      <a:lnTo>
                        <a:pt x="1533525" y="762000"/>
                      </a:lnTo>
                      <a:lnTo>
                        <a:pt x="1609725" y="679450"/>
                      </a:lnTo>
                      <a:lnTo>
                        <a:pt x="1635125" y="692150"/>
                      </a:lnTo>
                      <a:lnTo>
                        <a:pt x="1603375" y="768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0" name="フリーフォーム 1569"/>
                <p:cNvSpPr/>
                <p:nvPr/>
              </p:nvSpPr>
              <p:spPr>
                <a:xfrm>
                  <a:off x="1677110" y="3733795"/>
                  <a:ext cx="177787" cy="165103"/>
                </a:xfrm>
                <a:custGeom>
                  <a:avLst/>
                  <a:gdLst>
                    <a:gd name="connsiteX0" fmla="*/ 177800 w 177800"/>
                    <a:gd name="connsiteY0" fmla="*/ 12700 h 165100"/>
                    <a:gd name="connsiteX1" fmla="*/ 95250 w 177800"/>
                    <a:gd name="connsiteY1" fmla="*/ 0 h 165100"/>
                    <a:gd name="connsiteX2" fmla="*/ 6350 w 177800"/>
                    <a:gd name="connsiteY2" fmla="*/ 19050 h 165100"/>
                    <a:gd name="connsiteX3" fmla="*/ 0 w 177800"/>
                    <a:gd name="connsiteY3" fmla="*/ 85725 h 165100"/>
                    <a:gd name="connsiteX4" fmla="*/ 161925 w 177800"/>
                    <a:gd name="connsiteY4" fmla="*/ 165100 h 165100"/>
                    <a:gd name="connsiteX5" fmla="*/ 177800 w 177800"/>
                    <a:gd name="connsiteY5" fmla="*/ 1270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77800" h="165100">
                      <a:moveTo>
                        <a:pt x="177800" y="12700"/>
                      </a:moveTo>
                      <a:lnTo>
                        <a:pt x="95250" y="0"/>
                      </a:lnTo>
                      <a:lnTo>
                        <a:pt x="6350" y="19050"/>
                      </a:lnTo>
                      <a:lnTo>
                        <a:pt x="0" y="85725"/>
                      </a:lnTo>
                      <a:lnTo>
                        <a:pt x="161925" y="165100"/>
                      </a:lnTo>
                      <a:lnTo>
                        <a:pt x="177800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1" name="フリーフォーム 1570"/>
                <p:cNvSpPr/>
                <p:nvPr/>
              </p:nvSpPr>
              <p:spPr>
                <a:xfrm>
                  <a:off x="1607263" y="3851269"/>
                  <a:ext cx="228585" cy="120649"/>
                </a:xfrm>
                <a:custGeom>
                  <a:avLst/>
                  <a:gdLst>
                    <a:gd name="connsiteX0" fmla="*/ 228600 w 228600"/>
                    <a:gd name="connsiteY0" fmla="*/ 44450 h 120650"/>
                    <a:gd name="connsiteX1" fmla="*/ 225425 w 228600"/>
                    <a:gd name="connsiteY1" fmla="*/ 120650 h 120650"/>
                    <a:gd name="connsiteX2" fmla="*/ 114300 w 228600"/>
                    <a:gd name="connsiteY2" fmla="*/ 101600 h 120650"/>
                    <a:gd name="connsiteX3" fmla="*/ 0 w 228600"/>
                    <a:gd name="connsiteY3" fmla="*/ 117475 h 120650"/>
                    <a:gd name="connsiteX4" fmla="*/ 12700 w 228600"/>
                    <a:gd name="connsiteY4" fmla="*/ 12700 h 120650"/>
                    <a:gd name="connsiteX5" fmla="*/ 79375 w 228600"/>
                    <a:gd name="connsiteY5" fmla="*/ 60325 h 120650"/>
                    <a:gd name="connsiteX6" fmla="*/ 111125 w 228600"/>
                    <a:gd name="connsiteY6" fmla="*/ 0 h 120650"/>
                    <a:gd name="connsiteX7" fmla="*/ 228600 w 228600"/>
                    <a:gd name="connsiteY7" fmla="*/ 44450 h 1206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28600" h="120650">
                      <a:moveTo>
                        <a:pt x="228600" y="44450"/>
                      </a:moveTo>
                      <a:lnTo>
                        <a:pt x="225425" y="120650"/>
                      </a:lnTo>
                      <a:lnTo>
                        <a:pt x="114300" y="101600"/>
                      </a:lnTo>
                      <a:lnTo>
                        <a:pt x="0" y="117475"/>
                      </a:lnTo>
                      <a:lnTo>
                        <a:pt x="12700" y="12700"/>
                      </a:lnTo>
                      <a:lnTo>
                        <a:pt x="79375" y="60325"/>
                      </a:lnTo>
                      <a:lnTo>
                        <a:pt x="111125" y="0"/>
                      </a:lnTo>
                      <a:lnTo>
                        <a:pt x="228600" y="44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2" name="フリーフォーム 1571"/>
                <p:cNvSpPr/>
                <p:nvPr/>
              </p:nvSpPr>
              <p:spPr>
                <a:xfrm>
                  <a:off x="1692983" y="3971918"/>
                  <a:ext cx="288909" cy="295276"/>
                </a:xfrm>
                <a:custGeom>
                  <a:avLst/>
                  <a:gdLst>
                    <a:gd name="connsiteX0" fmla="*/ 76200 w 288925"/>
                    <a:gd name="connsiteY0" fmla="*/ 3175 h 295275"/>
                    <a:gd name="connsiteX1" fmla="*/ 107950 w 288925"/>
                    <a:gd name="connsiteY1" fmla="*/ 73025 h 295275"/>
                    <a:gd name="connsiteX2" fmla="*/ 76200 w 288925"/>
                    <a:gd name="connsiteY2" fmla="*/ 136525 h 295275"/>
                    <a:gd name="connsiteX3" fmla="*/ 0 w 288925"/>
                    <a:gd name="connsiteY3" fmla="*/ 136525 h 295275"/>
                    <a:gd name="connsiteX4" fmla="*/ 3175 w 288925"/>
                    <a:gd name="connsiteY4" fmla="*/ 295275 h 295275"/>
                    <a:gd name="connsiteX5" fmla="*/ 66675 w 288925"/>
                    <a:gd name="connsiteY5" fmla="*/ 266700 h 295275"/>
                    <a:gd name="connsiteX6" fmla="*/ 120650 w 288925"/>
                    <a:gd name="connsiteY6" fmla="*/ 279400 h 295275"/>
                    <a:gd name="connsiteX7" fmla="*/ 212725 w 288925"/>
                    <a:gd name="connsiteY7" fmla="*/ 288925 h 295275"/>
                    <a:gd name="connsiteX8" fmla="*/ 260350 w 288925"/>
                    <a:gd name="connsiteY8" fmla="*/ 254000 h 295275"/>
                    <a:gd name="connsiteX9" fmla="*/ 288925 w 288925"/>
                    <a:gd name="connsiteY9" fmla="*/ 165100 h 295275"/>
                    <a:gd name="connsiteX10" fmla="*/ 263525 w 288925"/>
                    <a:gd name="connsiteY10" fmla="*/ 25400 h 295275"/>
                    <a:gd name="connsiteX11" fmla="*/ 146050 w 288925"/>
                    <a:gd name="connsiteY11" fmla="*/ 0 h 295275"/>
                    <a:gd name="connsiteX12" fmla="*/ 76200 w 288925"/>
                    <a:gd name="connsiteY12" fmla="*/ 3175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88925" h="295275">
                      <a:moveTo>
                        <a:pt x="76200" y="3175"/>
                      </a:moveTo>
                      <a:lnTo>
                        <a:pt x="107950" y="73025"/>
                      </a:lnTo>
                      <a:lnTo>
                        <a:pt x="76200" y="136525"/>
                      </a:lnTo>
                      <a:lnTo>
                        <a:pt x="0" y="136525"/>
                      </a:lnTo>
                      <a:cubicBezTo>
                        <a:pt x="1058" y="189442"/>
                        <a:pt x="2117" y="242358"/>
                        <a:pt x="3175" y="295275"/>
                      </a:cubicBezTo>
                      <a:lnTo>
                        <a:pt x="66675" y="266700"/>
                      </a:lnTo>
                      <a:lnTo>
                        <a:pt x="120650" y="279400"/>
                      </a:lnTo>
                      <a:lnTo>
                        <a:pt x="212725" y="288925"/>
                      </a:lnTo>
                      <a:lnTo>
                        <a:pt x="260350" y="254000"/>
                      </a:lnTo>
                      <a:lnTo>
                        <a:pt x="288925" y="165100"/>
                      </a:lnTo>
                      <a:lnTo>
                        <a:pt x="263525" y="25400"/>
                      </a:lnTo>
                      <a:lnTo>
                        <a:pt x="146050" y="0"/>
                      </a:lnTo>
                      <a:lnTo>
                        <a:pt x="76200" y="31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3" name="フリーフォーム 1572"/>
                <p:cNvSpPr/>
                <p:nvPr/>
              </p:nvSpPr>
              <p:spPr>
                <a:xfrm>
                  <a:off x="1645362" y="4213215"/>
                  <a:ext cx="606385" cy="441323"/>
                </a:xfrm>
                <a:custGeom>
                  <a:avLst/>
                  <a:gdLst>
                    <a:gd name="connsiteX0" fmla="*/ 50800 w 606425"/>
                    <a:gd name="connsiteY0" fmla="*/ 53975 h 441325"/>
                    <a:gd name="connsiteX1" fmla="*/ 0 w 606425"/>
                    <a:gd name="connsiteY1" fmla="*/ 215900 h 441325"/>
                    <a:gd name="connsiteX2" fmla="*/ 22225 w 606425"/>
                    <a:gd name="connsiteY2" fmla="*/ 257175 h 441325"/>
                    <a:gd name="connsiteX3" fmla="*/ 149225 w 606425"/>
                    <a:gd name="connsiteY3" fmla="*/ 234950 h 441325"/>
                    <a:gd name="connsiteX4" fmla="*/ 234950 w 606425"/>
                    <a:gd name="connsiteY4" fmla="*/ 228600 h 441325"/>
                    <a:gd name="connsiteX5" fmla="*/ 273050 w 606425"/>
                    <a:gd name="connsiteY5" fmla="*/ 323850 h 441325"/>
                    <a:gd name="connsiteX6" fmla="*/ 225425 w 606425"/>
                    <a:gd name="connsiteY6" fmla="*/ 381000 h 441325"/>
                    <a:gd name="connsiteX7" fmla="*/ 257175 w 606425"/>
                    <a:gd name="connsiteY7" fmla="*/ 403225 h 441325"/>
                    <a:gd name="connsiteX8" fmla="*/ 323850 w 606425"/>
                    <a:gd name="connsiteY8" fmla="*/ 330200 h 441325"/>
                    <a:gd name="connsiteX9" fmla="*/ 365125 w 606425"/>
                    <a:gd name="connsiteY9" fmla="*/ 368300 h 441325"/>
                    <a:gd name="connsiteX10" fmla="*/ 387350 w 606425"/>
                    <a:gd name="connsiteY10" fmla="*/ 431800 h 441325"/>
                    <a:gd name="connsiteX11" fmla="*/ 488950 w 606425"/>
                    <a:gd name="connsiteY11" fmla="*/ 393700 h 441325"/>
                    <a:gd name="connsiteX12" fmla="*/ 539750 w 606425"/>
                    <a:gd name="connsiteY12" fmla="*/ 441325 h 441325"/>
                    <a:gd name="connsiteX13" fmla="*/ 606425 w 606425"/>
                    <a:gd name="connsiteY13" fmla="*/ 177800 h 441325"/>
                    <a:gd name="connsiteX14" fmla="*/ 323850 w 606425"/>
                    <a:gd name="connsiteY14" fmla="*/ 0 h 441325"/>
                    <a:gd name="connsiteX15" fmla="*/ 266700 w 606425"/>
                    <a:gd name="connsiteY15" fmla="*/ 44450 h 441325"/>
                    <a:gd name="connsiteX16" fmla="*/ 114300 w 606425"/>
                    <a:gd name="connsiteY16" fmla="*/ 28575 h 441325"/>
                    <a:gd name="connsiteX17" fmla="*/ 50800 w 606425"/>
                    <a:gd name="connsiteY17" fmla="*/ 53975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606425" h="441325">
                      <a:moveTo>
                        <a:pt x="50800" y="53975"/>
                      </a:moveTo>
                      <a:lnTo>
                        <a:pt x="0" y="215900"/>
                      </a:lnTo>
                      <a:lnTo>
                        <a:pt x="22225" y="257175"/>
                      </a:lnTo>
                      <a:lnTo>
                        <a:pt x="149225" y="234950"/>
                      </a:lnTo>
                      <a:lnTo>
                        <a:pt x="234950" y="228600"/>
                      </a:lnTo>
                      <a:lnTo>
                        <a:pt x="273050" y="323850"/>
                      </a:lnTo>
                      <a:lnTo>
                        <a:pt x="225425" y="381000"/>
                      </a:lnTo>
                      <a:lnTo>
                        <a:pt x="257175" y="403225"/>
                      </a:lnTo>
                      <a:lnTo>
                        <a:pt x="323850" y="330200"/>
                      </a:lnTo>
                      <a:lnTo>
                        <a:pt x="365125" y="368300"/>
                      </a:lnTo>
                      <a:lnTo>
                        <a:pt x="387350" y="431800"/>
                      </a:lnTo>
                      <a:lnTo>
                        <a:pt x="488950" y="393700"/>
                      </a:lnTo>
                      <a:lnTo>
                        <a:pt x="539750" y="441325"/>
                      </a:lnTo>
                      <a:lnTo>
                        <a:pt x="606425" y="177800"/>
                      </a:lnTo>
                      <a:lnTo>
                        <a:pt x="323850" y="0"/>
                      </a:lnTo>
                      <a:lnTo>
                        <a:pt x="266700" y="44450"/>
                      </a:lnTo>
                      <a:lnTo>
                        <a:pt x="114300" y="28575"/>
                      </a:lnTo>
                      <a:lnTo>
                        <a:pt x="50800" y="539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4" name="フリーフォーム 1573"/>
                <p:cNvSpPr/>
                <p:nvPr/>
              </p:nvSpPr>
              <p:spPr>
                <a:xfrm>
                  <a:off x="1365980" y="3959219"/>
                  <a:ext cx="434949" cy="422274"/>
                </a:xfrm>
                <a:custGeom>
                  <a:avLst/>
                  <a:gdLst>
                    <a:gd name="connsiteX0" fmla="*/ 238125 w 434975"/>
                    <a:gd name="connsiteY0" fmla="*/ 12700 h 422275"/>
                    <a:gd name="connsiteX1" fmla="*/ 168275 w 434975"/>
                    <a:gd name="connsiteY1" fmla="*/ 31750 h 422275"/>
                    <a:gd name="connsiteX2" fmla="*/ 171450 w 434975"/>
                    <a:gd name="connsiteY2" fmla="*/ 101600 h 422275"/>
                    <a:gd name="connsiteX3" fmla="*/ 31750 w 434975"/>
                    <a:gd name="connsiteY3" fmla="*/ 139700 h 422275"/>
                    <a:gd name="connsiteX4" fmla="*/ 0 w 434975"/>
                    <a:gd name="connsiteY4" fmla="*/ 225425 h 422275"/>
                    <a:gd name="connsiteX5" fmla="*/ 28575 w 434975"/>
                    <a:gd name="connsiteY5" fmla="*/ 346075 h 422275"/>
                    <a:gd name="connsiteX6" fmla="*/ 66675 w 434975"/>
                    <a:gd name="connsiteY6" fmla="*/ 330200 h 422275"/>
                    <a:gd name="connsiteX7" fmla="*/ 168275 w 434975"/>
                    <a:gd name="connsiteY7" fmla="*/ 415925 h 422275"/>
                    <a:gd name="connsiteX8" fmla="*/ 285750 w 434975"/>
                    <a:gd name="connsiteY8" fmla="*/ 422275 h 422275"/>
                    <a:gd name="connsiteX9" fmla="*/ 339725 w 434975"/>
                    <a:gd name="connsiteY9" fmla="*/ 301625 h 422275"/>
                    <a:gd name="connsiteX10" fmla="*/ 327025 w 434975"/>
                    <a:gd name="connsiteY10" fmla="*/ 149225 h 422275"/>
                    <a:gd name="connsiteX11" fmla="*/ 396875 w 434975"/>
                    <a:gd name="connsiteY11" fmla="*/ 142875 h 422275"/>
                    <a:gd name="connsiteX12" fmla="*/ 434975 w 434975"/>
                    <a:gd name="connsiteY12" fmla="*/ 82550 h 422275"/>
                    <a:gd name="connsiteX13" fmla="*/ 393700 w 434975"/>
                    <a:gd name="connsiteY13" fmla="*/ 0 h 422275"/>
                    <a:gd name="connsiteX14" fmla="*/ 358775 w 434975"/>
                    <a:gd name="connsiteY14" fmla="*/ 0 h 422275"/>
                    <a:gd name="connsiteX15" fmla="*/ 238125 w 434975"/>
                    <a:gd name="connsiteY15" fmla="*/ 12700 h 422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34975" h="422275">
                      <a:moveTo>
                        <a:pt x="238125" y="12700"/>
                      </a:moveTo>
                      <a:lnTo>
                        <a:pt x="168275" y="31750"/>
                      </a:lnTo>
                      <a:lnTo>
                        <a:pt x="171450" y="101600"/>
                      </a:lnTo>
                      <a:lnTo>
                        <a:pt x="31750" y="139700"/>
                      </a:lnTo>
                      <a:lnTo>
                        <a:pt x="0" y="225425"/>
                      </a:lnTo>
                      <a:lnTo>
                        <a:pt x="28575" y="346075"/>
                      </a:lnTo>
                      <a:lnTo>
                        <a:pt x="66675" y="330200"/>
                      </a:lnTo>
                      <a:lnTo>
                        <a:pt x="168275" y="415925"/>
                      </a:lnTo>
                      <a:lnTo>
                        <a:pt x="285750" y="422275"/>
                      </a:lnTo>
                      <a:lnTo>
                        <a:pt x="339725" y="301625"/>
                      </a:lnTo>
                      <a:lnTo>
                        <a:pt x="327025" y="149225"/>
                      </a:lnTo>
                      <a:lnTo>
                        <a:pt x="396875" y="142875"/>
                      </a:lnTo>
                      <a:lnTo>
                        <a:pt x="434975" y="82550"/>
                      </a:lnTo>
                      <a:lnTo>
                        <a:pt x="393700" y="0"/>
                      </a:lnTo>
                      <a:lnTo>
                        <a:pt x="358775" y="0"/>
                      </a:lnTo>
                      <a:lnTo>
                        <a:pt x="23812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5" name="フリーフォーム 1574"/>
                <p:cNvSpPr/>
                <p:nvPr/>
              </p:nvSpPr>
              <p:spPr>
                <a:xfrm>
                  <a:off x="1169138" y="3857619"/>
                  <a:ext cx="92072" cy="196851"/>
                </a:xfrm>
                <a:custGeom>
                  <a:avLst/>
                  <a:gdLst>
                    <a:gd name="connsiteX0" fmla="*/ 63500 w 92075"/>
                    <a:gd name="connsiteY0" fmla="*/ 177800 h 196850"/>
                    <a:gd name="connsiteX1" fmla="*/ 6350 w 92075"/>
                    <a:gd name="connsiteY1" fmla="*/ 196850 h 196850"/>
                    <a:gd name="connsiteX2" fmla="*/ 0 w 92075"/>
                    <a:gd name="connsiteY2" fmla="*/ 69850 h 196850"/>
                    <a:gd name="connsiteX3" fmla="*/ 73025 w 92075"/>
                    <a:gd name="connsiteY3" fmla="*/ 0 h 196850"/>
                    <a:gd name="connsiteX4" fmla="*/ 92075 w 92075"/>
                    <a:gd name="connsiteY4" fmla="*/ 66675 h 196850"/>
                    <a:gd name="connsiteX5" fmla="*/ 63500 w 92075"/>
                    <a:gd name="connsiteY5" fmla="*/ 177800 h 196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2075" h="196850">
                      <a:moveTo>
                        <a:pt x="63500" y="177800"/>
                      </a:moveTo>
                      <a:lnTo>
                        <a:pt x="6350" y="196850"/>
                      </a:lnTo>
                      <a:lnTo>
                        <a:pt x="0" y="69850"/>
                      </a:lnTo>
                      <a:lnTo>
                        <a:pt x="73025" y="0"/>
                      </a:lnTo>
                      <a:lnTo>
                        <a:pt x="92075" y="66675"/>
                      </a:lnTo>
                      <a:lnTo>
                        <a:pt x="63500" y="1778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6" name="フリーフォーム 1575"/>
                <p:cNvSpPr/>
                <p:nvPr/>
              </p:nvSpPr>
              <p:spPr>
                <a:xfrm>
                  <a:off x="1086599" y="4038588"/>
                  <a:ext cx="311129" cy="450847"/>
                </a:xfrm>
                <a:custGeom>
                  <a:avLst/>
                  <a:gdLst>
                    <a:gd name="connsiteX0" fmla="*/ 142875 w 311150"/>
                    <a:gd name="connsiteY0" fmla="*/ 0 h 450850"/>
                    <a:gd name="connsiteX1" fmla="*/ 79375 w 311150"/>
                    <a:gd name="connsiteY1" fmla="*/ 28575 h 450850"/>
                    <a:gd name="connsiteX2" fmla="*/ 107950 w 311150"/>
                    <a:gd name="connsiteY2" fmla="*/ 92075 h 450850"/>
                    <a:gd name="connsiteX3" fmla="*/ 44450 w 311150"/>
                    <a:gd name="connsiteY3" fmla="*/ 114300 h 450850"/>
                    <a:gd name="connsiteX4" fmla="*/ 47625 w 311150"/>
                    <a:gd name="connsiteY4" fmla="*/ 250825 h 450850"/>
                    <a:gd name="connsiteX5" fmla="*/ 0 w 311150"/>
                    <a:gd name="connsiteY5" fmla="*/ 317500 h 450850"/>
                    <a:gd name="connsiteX6" fmla="*/ 85725 w 311150"/>
                    <a:gd name="connsiteY6" fmla="*/ 374650 h 450850"/>
                    <a:gd name="connsiteX7" fmla="*/ 88900 w 311150"/>
                    <a:gd name="connsiteY7" fmla="*/ 441325 h 450850"/>
                    <a:gd name="connsiteX8" fmla="*/ 222250 w 311150"/>
                    <a:gd name="connsiteY8" fmla="*/ 450850 h 450850"/>
                    <a:gd name="connsiteX9" fmla="*/ 298450 w 311150"/>
                    <a:gd name="connsiteY9" fmla="*/ 371475 h 450850"/>
                    <a:gd name="connsiteX10" fmla="*/ 222250 w 311150"/>
                    <a:gd name="connsiteY10" fmla="*/ 279400 h 450850"/>
                    <a:gd name="connsiteX11" fmla="*/ 304800 w 311150"/>
                    <a:gd name="connsiteY11" fmla="*/ 273050 h 450850"/>
                    <a:gd name="connsiteX12" fmla="*/ 276225 w 311150"/>
                    <a:gd name="connsiteY12" fmla="*/ 142875 h 450850"/>
                    <a:gd name="connsiteX13" fmla="*/ 311150 w 311150"/>
                    <a:gd name="connsiteY13" fmla="*/ 60325 h 450850"/>
                    <a:gd name="connsiteX14" fmla="*/ 234950 w 311150"/>
                    <a:gd name="connsiteY14" fmla="*/ 44450 h 450850"/>
                    <a:gd name="connsiteX15" fmla="*/ 193675 w 311150"/>
                    <a:gd name="connsiteY15" fmla="*/ 63500 h 450850"/>
                    <a:gd name="connsiteX16" fmla="*/ 142875 w 311150"/>
                    <a:gd name="connsiteY16" fmla="*/ 0 h 450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11150" h="450850">
                      <a:moveTo>
                        <a:pt x="142875" y="0"/>
                      </a:moveTo>
                      <a:lnTo>
                        <a:pt x="79375" y="28575"/>
                      </a:lnTo>
                      <a:lnTo>
                        <a:pt x="107950" y="92075"/>
                      </a:lnTo>
                      <a:lnTo>
                        <a:pt x="44450" y="114300"/>
                      </a:lnTo>
                      <a:cubicBezTo>
                        <a:pt x="45508" y="159808"/>
                        <a:pt x="46567" y="205317"/>
                        <a:pt x="47625" y="250825"/>
                      </a:cubicBezTo>
                      <a:lnTo>
                        <a:pt x="0" y="317500"/>
                      </a:lnTo>
                      <a:lnTo>
                        <a:pt x="85725" y="374650"/>
                      </a:lnTo>
                      <a:lnTo>
                        <a:pt x="88900" y="441325"/>
                      </a:lnTo>
                      <a:lnTo>
                        <a:pt x="222250" y="450850"/>
                      </a:lnTo>
                      <a:lnTo>
                        <a:pt x="298450" y="371475"/>
                      </a:lnTo>
                      <a:lnTo>
                        <a:pt x="222250" y="279400"/>
                      </a:lnTo>
                      <a:lnTo>
                        <a:pt x="304800" y="273050"/>
                      </a:lnTo>
                      <a:lnTo>
                        <a:pt x="276225" y="142875"/>
                      </a:lnTo>
                      <a:lnTo>
                        <a:pt x="311150" y="60325"/>
                      </a:lnTo>
                      <a:lnTo>
                        <a:pt x="234950" y="44450"/>
                      </a:lnTo>
                      <a:lnTo>
                        <a:pt x="193675" y="6350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7" name="フリーフォーム 1576"/>
                <p:cNvSpPr/>
                <p:nvPr/>
              </p:nvSpPr>
              <p:spPr>
                <a:xfrm>
                  <a:off x="1318359" y="4276718"/>
                  <a:ext cx="206364" cy="149229"/>
                </a:xfrm>
                <a:custGeom>
                  <a:avLst/>
                  <a:gdLst>
                    <a:gd name="connsiteX0" fmla="*/ 111125 w 206375"/>
                    <a:gd name="connsiteY0" fmla="*/ 0 h 149225"/>
                    <a:gd name="connsiteX1" fmla="*/ 69850 w 206375"/>
                    <a:gd name="connsiteY1" fmla="*/ 41275 h 149225"/>
                    <a:gd name="connsiteX2" fmla="*/ 0 w 206375"/>
                    <a:gd name="connsiteY2" fmla="*/ 47625 h 149225"/>
                    <a:gd name="connsiteX3" fmla="*/ 73025 w 206375"/>
                    <a:gd name="connsiteY3" fmla="*/ 142875 h 149225"/>
                    <a:gd name="connsiteX4" fmla="*/ 95250 w 206375"/>
                    <a:gd name="connsiteY4" fmla="*/ 127000 h 149225"/>
                    <a:gd name="connsiteX5" fmla="*/ 149225 w 206375"/>
                    <a:gd name="connsiteY5" fmla="*/ 149225 h 149225"/>
                    <a:gd name="connsiteX6" fmla="*/ 206375 w 206375"/>
                    <a:gd name="connsiteY6" fmla="*/ 98425 h 149225"/>
                    <a:gd name="connsiteX7" fmla="*/ 111125 w 206375"/>
                    <a:gd name="connsiteY7" fmla="*/ 0 h 149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06375" h="149225">
                      <a:moveTo>
                        <a:pt x="111125" y="0"/>
                      </a:moveTo>
                      <a:lnTo>
                        <a:pt x="69850" y="41275"/>
                      </a:lnTo>
                      <a:lnTo>
                        <a:pt x="0" y="47625"/>
                      </a:lnTo>
                      <a:lnTo>
                        <a:pt x="73025" y="142875"/>
                      </a:lnTo>
                      <a:lnTo>
                        <a:pt x="95250" y="127000"/>
                      </a:lnTo>
                      <a:lnTo>
                        <a:pt x="149225" y="149225"/>
                      </a:lnTo>
                      <a:lnTo>
                        <a:pt x="206375" y="98425"/>
                      </a:lnTo>
                      <a:lnTo>
                        <a:pt x="1111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8" name="フリーフォーム 1577"/>
                <p:cNvSpPr/>
                <p:nvPr/>
              </p:nvSpPr>
              <p:spPr>
                <a:xfrm>
                  <a:off x="1467575" y="4375136"/>
                  <a:ext cx="196837" cy="88901"/>
                </a:xfrm>
                <a:custGeom>
                  <a:avLst/>
                  <a:gdLst>
                    <a:gd name="connsiteX0" fmla="*/ 0 w 196850"/>
                    <a:gd name="connsiteY0" fmla="*/ 57150 h 88900"/>
                    <a:gd name="connsiteX1" fmla="*/ 73025 w 196850"/>
                    <a:gd name="connsiteY1" fmla="*/ 88900 h 88900"/>
                    <a:gd name="connsiteX2" fmla="*/ 117475 w 196850"/>
                    <a:gd name="connsiteY2" fmla="*/ 66675 h 88900"/>
                    <a:gd name="connsiteX3" fmla="*/ 177800 w 196850"/>
                    <a:gd name="connsiteY3" fmla="*/ 63500 h 88900"/>
                    <a:gd name="connsiteX4" fmla="*/ 196850 w 196850"/>
                    <a:gd name="connsiteY4" fmla="*/ 0 h 88900"/>
                    <a:gd name="connsiteX5" fmla="*/ 53975 w 196850"/>
                    <a:gd name="connsiteY5" fmla="*/ 6350 h 88900"/>
                    <a:gd name="connsiteX6" fmla="*/ 0 w 196850"/>
                    <a:gd name="connsiteY6" fmla="*/ 57150 h 889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850" h="88900">
                      <a:moveTo>
                        <a:pt x="0" y="57150"/>
                      </a:moveTo>
                      <a:lnTo>
                        <a:pt x="73025" y="88900"/>
                      </a:lnTo>
                      <a:lnTo>
                        <a:pt x="117475" y="66675"/>
                      </a:lnTo>
                      <a:lnTo>
                        <a:pt x="177800" y="63500"/>
                      </a:lnTo>
                      <a:lnTo>
                        <a:pt x="196850" y="0"/>
                      </a:lnTo>
                      <a:lnTo>
                        <a:pt x="53975" y="6350"/>
                      </a:lnTo>
                      <a:lnTo>
                        <a:pt x="0" y="571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79" name="フリーフォーム 1578"/>
                <p:cNvSpPr/>
                <p:nvPr/>
              </p:nvSpPr>
              <p:spPr>
                <a:xfrm>
                  <a:off x="1010400" y="4137021"/>
                  <a:ext cx="120644" cy="155571"/>
                </a:xfrm>
                <a:custGeom>
                  <a:avLst/>
                  <a:gdLst>
                    <a:gd name="connsiteX0" fmla="*/ 120650 w 120650"/>
                    <a:gd name="connsiteY0" fmla="*/ 155575 h 155575"/>
                    <a:gd name="connsiteX1" fmla="*/ 0 w 120650"/>
                    <a:gd name="connsiteY1" fmla="*/ 114300 h 155575"/>
                    <a:gd name="connsiteX2" fmla="*/ 79375 w 120650"/>
                    <a:gd name="connsiteY2" fmla="*/ 0 h 155575"/>
                    <a:gd name="connsiteX3" fmla="*/ 120650 w 120650"/>
                    <a:gd name="connsiteY3" fmla="*/ 12700 h 155575"/>
                    <a:gd name="connsiteX4" fmla="*/ 120650 w 120650"/>
                    <a:gd name="connsiteY4" fmla="*/ 155575 h 155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650" h="155575">
                      <a:moveTo>
                        <a:pt x="120650" y="155575"/>
                      </a:moveTo>
                      <a:lnTo>
                        <a:pt x="0" y="114300"/>
                      </a:lnTo>
                      <a:lnTo>
                        <a:pt x="79375" y="0"/>
                      </a:lnTo>
                      <a:lnTo>
                        <a:pt x="120650" y="12700"/>
                      </a:lnTo>
                      <a:lnTo>
                        <a:pt x="120650" y="155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0" name="フリーフォーム 1579"/>
                <p:cNvSpPr/>
                <p:nvPr/>
              </p:nvSpPr>
              <p:spPr>
                <a:xfrm>
                  <a:off x="972301" y="4248138"/>
                  <a:ext cx="158738" cy="117474"/>
                </a:xfrm>
                <a:custGeom>
                  <a:avLst/>
                  <a:gdLst>
                    <a:gd name="connsiteX0" fmla="*/ 41275 w 158750"/>
                    <a:gd name="connsiteY0" fmla="*/ 0 h 117475"/>
                    <a:gd name="connsiteX1" fmla="*/ 0 w 158750"/>
                    <a:gd name="connsiteY1" fmla="*/ 57150 h 117475"/>
                    <a:gd name="connsiteX2" fmla="*/ 104775 w 158750"/>
                    <a:gd name="connsiteY2" fmla="*/ 117475 h 117475"/>
                    <a:gd name="connsiteX3" fmla="*/ 158750 w 158750"/>
                    <a:gd name="connsiteY3" fmla="*/ 50800 h 117475"/>
                    <a:gd name="connsiteX4" fmla="*/ 41275 w 158750"/>
                    <a:gd name="connsiteY4" fmla="*/ 0 h 117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8750" h="117475">
                      <a:moveTo>
                        <a:pt x="41275" y="0"/>
                      </a:moveTo>
                      <a:lnTo>
                        <a:pt x="0" y="57150"/>
                      </a:lnTo>
                      <a:lnTo>
                        <a:pt x="104775" y="117475"/>
                      </a:lnTo>
                      <a:lnTo>
                        <a:pt x="158750" y="50800"/>
                      </a:lnTo>
                      <a:lnTo>
                        <a:pt x="412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1" name="フリーフォーム 1580"/>
                <p:cNvSpPr/>
                <p:nvPr/>
              </p:nvSpPr>
              <p:spPr>
                <a:xfrm>
                  <a:off x="727843" y="4295767"/>
                  <a:ext cx="523840" cy="441323"/>
                </a:xfrm>
                <a:custGeom>
                  <a:avLst/>
                  <a:gdLst>
                    <a:gd name="connsiteX0" fmla="*/ 247650 w 523875"/>
                    <a:gd name="connsiteY0" fmla="*/ 0 h 441325"/>
                    <a:gd name="connsiteX1" fmla="*/ 371475 w 523875"/>
                    <a:gd name="connsiteY1" fmla="*/ 66675 h 441325"/>
                    <a:gd name="connsiteX2" fmla="*/ 438150 w 523875"/>
                    <a:gd name="connsiteY2" fmla="*/ 123825 h 441325"/>
                    <a:gd name="connsiteX3" fmla="*/ 438150 w 523875"/>
                    <a:gd name="connsiteY3" fmla="*/ 187325 h 441325"/>
                    <a:gd name="connsiteX4" fmla="*/ 523875 w 523875"/>
                    <a:gd name="connsiteY4" fmla="*/ 244475 h 441325"/>
                    <a:gd name="connsiteX5" fmla="*/ 406400 w 523875"/>
                    <a:gd name="connsiteY5" fmla="*/ 288925 h 441325"/>
                    <a:gd name="connsiteX6" fmla="*/ 434975 w 523875"/>
                    <a:gd name="connsiteY6" fmla="*/ 412750 h 441325"/>
                    <a:gd name="connsiteX7" fmla="*/ 285750 w 523875"/>
                    <a:gd name="connsiteY7" fmla="*/ 400050 h 441325"/>
                    <a:gd name="connsiteX8" fmla="*/ 257175 w 523875"/>
                    <a:gd name="connsiteY8" fmla="*/ 441325 h 441325"/>
                    <a:gd name="connsiteX9" fmla="*/ 114300 w 523875"/>
                    <a:gd name="connsiteY9" fmla="*/ 406400 h 441325"/>
                    <a:gd name="connsiteX10" fmla="*/ 114300 w 523875"/>
                    <a:gd name="connsiteY10" fmla="*/ 238125 h 441325"/>
                    <a:gd name="connsiteX11" fmla="*/ 0 w 523875"/>
                    <a:gd name="connsiteY11" fmla="*/ 127000 h 441325"/>
                    <a:gd name="connsiteX12" fmla="*/ 111125 w 523875"/>
                    <a:gd name="connsiteY12" fmla="*/ 123825 h 441325"/>
                    <a:gd name="connsiteX13" fmla="*/ 107950 w 523875"/>
                    <a:gd name="connsiteY13" fmla="*/ 73025 h 441325"/>
                    <a:gd name="connsiteX14" fmla="*/ 161925 w 523875"/>
                    <a:gd name="connsiteY14" fmla="*/ 95250 h 441325"/>
                    <a:gd name="connsiteX15" fmla="*/ 247650 w 523875"/>
                    <a:gd name="connsiteY15" fmla="*/ 0 h 4413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23875" h="441325">
                      <a:moveTo>
                        <a:pt x="247650" y="0"/>
                      </a:moveTo>
                      <a:lnTo>
                        <a:pt x="371475" y="66675"/>
                      </a:lnTo>
                      <a:lnTo>
                        <a:pt x="438150" y="123825"/>
                      </a:lnTo>
                      <a:lnTo>
                        <a:pt x="438150" y="187325"/>
                      </a:lnTo>
                      <a:lnTo>
                        <a:pt x="523875" y="244475"/>
                      </a:lnTo>
                      <a:lnTo>
                        <a:pt x="406400" y="288925"/>
                      </a:lnTo>
                      <a:lnTo>
                        <a:pt x="434975" y="412750"/>
                      </a:lnTo>
                      <a:lnTo>
                        <a:pt x="285750" y="400050"/>
                      </a:lnTo>
                      <a:lnTo>
                        <a:pt x="257175" y="441325"/>
                      </a:lnTo>
                      <a:lnTo>
                        <a:pt x="114300" y="406400"/>
                      </a:lnTo>
                      <a:lnTo>
                        <a:pt x="114300" y="238125"/>
                      </a:lnTo>
                      <a:lnTo>
                        <a:pt x="0" y="127000"/>
                      </a:lnTo>
                      <a:lnTo>
                        <a:pt x="111125" y="123825"/>
                      </a:lnTo>
                      <a:lnTo>
                        <a:pt x="107950" y="73025"/>
                      </a:lnTo>
                      <a:lnTo>
                        <a:pt x="161925" y="95250"/>
                      </a:lnTo>
                      <a:lnTo>
                        <a:pt x="2476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2" name="フリーフォーム 1581"/>
                <p:cNvSpPr/>
                <p:nvPr/>
              </p:nvSpPr>
              <p:spPr>
                <a:xfrm>
                  <a:off x="594501" y="4667237"/>
                  <a:ext cx="415899" cy="384177"/>
                </a:xfrm>
                <a:custGeom>
                  <a:avLst/>
                  <a:gdLst>
                    <a:gd name="connsiteX0" fmla="*/ 244475 w 415925"/>
                    <a:gd name="connsiteY0" fmla="*/ 38100 h 384175"/>
                    <a:gd name="connsiteX1" fmla="*/ 384175 w 415925"/>
                    <a:gd name="connsiteY1" fmla="*/ 73025 h 384175"/>
                    <a:gd name="connsiteX2" fmla="*/ 415925 w 415925"/>
                    <a:gd name="connsiteY2" fmla="*/ 111125 h 384175"/>
                    <a:gd name="connsiteX3" fmla="*/ 314325 w 415925"/>
                    <a:gd name="connsiteY3" fmla="*/ 196850 h 384175"/>
                    <a:gd name="connsiteX4" fmla="*/ 304800 w 415925"/>
                    <a:gd name="connsiteY4" fmla="*/ 266700 h 384175"/>
                    <a:gd name="connsiteX5" fmla="*/ 238125 w 415925"/>
                    <a:gd name="connsiteY5" fmla="*/ 342900 h 384175"/>
                    <a:gd name="connsiteX6" fmla="*/ 104775 w 415925"/>
                    <a:gd name="connsiteY6" fmla="*/ 384175 h 384175"/>
                    <a:gd name="connsiteX7" fmla="*/ 50800 w 415925"/>
                    <a:gd name="connsiteY7" fmla="*/ 317500 h 384175"/>
                    <a:gd name="connsiteX8" fmla="*/ 73025 w 415925"/>
                    <a:gd name="connsiteY8" fmla="*/ 107950 h 384175"/>
                    <a:gd name="connsiteX9" fmla="*/ 0 w 415925"/>
                    <a:gd name="connsiteY9" fmla="*/ 34925 h 384175"/>
                    <a:gd name="connsiteX10" fmla="*/ 28575 w 415925"/>
                    <a:gd name="connsiteY10" fmla="*/ 0 h 384175"/>
                    <a:gd name="connsiteX11" fmla="*/ 161925 w 415925"/>
                    <a:gd name="connsiteY11" fmla="*/ 41275 h 384175"/>
                    <a:gd name="connsiteX12" fmla="*/ 244475 w 415925"/>
                    <a:gd name="connsiteY12" fmla="*/ 38100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5925" h="384175">
                      <a:moveTo>
                        <a:pt x="244475" y="38100"/>
                      </a:moveTo>
                      <a:lnTo>
                        <a:pt x="384175" y="73025"/>
                      </a:lnTo>
                      <a:lnTo>
                        <a:pt x="415925" y="111125"/>
                      </a:lnTo>
                      <a:lnTo>
                        <a:pt x="314325" y="196850"/>
                      </a:lnTo>
                      <a:lnTo>
                        <a:pt x="304800" y="266700"/>
                      </a:lnTo>
                      <a:lnTo>
                        <a:pt x="238125" y="342900"/>
                      </a:lnTo>
                      <a:lnTo>
                        <a:pt x="104775" y="384175"/>
                      </a:lnTo>
                      <a:lnTo>
                        <a:pt x="50800" y="317500"/>
                      </a:lnTo>
                      <a:lnTo>
                        <a:pt x="73025" y="107950"/>
                      </a:lnTo>
                      <a:lnTo>
                        <a:pt x="0" y="34925"/>
                      </a:lnTo>
                      <a:lnTo>
                        <a:pt x="28575" y="0"/>
                      </a:lnTo>
                      <a:lnTo>
                        <a:pt x="161925" y="41275"/>
                      </a:lnTo>
                      <a:lnTo>
                        <a:pt x="244475" y="381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3" name="フリーフォーム 1582"/>
                <p:cNvSpPr/>
                <p:nvPr/>
              </p:nvSpPr>
              <p:spPr>
                <a:xfrm>
                  <a:off x="581798" y="4705342"/>
                  <a:ext cx="85720" cy="317499"/>
                </a:xfrm>
                <a:custGeom>
                  <a:avLst/>
                  <a:gdLst>
                    <a:gd name="connsiteX0" fmla="*/ 12700 w 85725"/>
                    <a:gd name="connsiteY0" fmla="*/ 0 h 317500"/>
                    <a:gd name="connsiteX1" fmla="*/ 85725 w 85725"/>
                    <a:gd name="connsiteY1" fmla="*/ 69850 h 317500"/>
                    <a:gd name="connsiteX2" fmla="*/ 63500 w 85725"/>
                    <a:gd name="connsiteY2" fmla="*/ 276225 h 317500"/>
                    <a:gd name="connsiteX3" fmla="*/ 25400 w 85725"/>
                    <a:gd name="connsiteY3" fmla="*/ 317500 h 317500"/>
                    <a:gd name="connsiteX4" fmla="*/ 0 w 85725"/>
                    <a:gd name="connsiteY4" fmla="*/ 193675 h 317500"/>
                    <a:gd name="connsiteX5" fmla="*/ 31750 w 85725"/>
                    <a:gd name="connsiteY5" fmla="*/ 98425 h 317500"/>
                    <a:gd name="connsiteX6" fmla="*/ 12700 w 85725"/>
                    <a:gd name="connsiteY6" fmla="*/ 0 h 317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85725" h="317500">
                      <a:moveTo>
                        <a:pt x="12700" y="0"/>
                      </a:moveTo>
                      <a:lnTo>
                        <a:pt x="85725" y="69850"/>
                      </a:lnTo>
                      <a:lnTo>
                        <a:pt x="63500" y="276225"/>
                      </a:lnTo>
                      <a:lnTo>
                        <a:pt x="25400" y="317500"/>
                      </a:lnTo>
                      <a:lnTo>
                        <a:pt x="0" y="193675"/>
                      </a:lnTo>
                      <a:lnTo>
                        <a:pt x="31750" y="98425"/>
                      </a:lnTo>
                      <a:lnTo>
                        <a:pt x="127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4" name="フリーフォーム 1583"/>
                <p:cNvSpPr/>
                <p:nvPr/>
              </p:nvSpPr>
              <p:spPr>
                <a:xfrm>
                  <a:off x="1807276" y="4441814"/>
                  <a:ext cx="104770" cy="165103"/>
                </a:xfrm>
                <a:custGeom>
                  <a:avLst/>
                  <a:gdLst>
                    <a:gd name="connsiteX0" fmla="*/ 0 w 104775"/>
                    <a:gd name="connsiteY0" fmla="*/ 6350 h 165100"/>
                    <a:gd name="connsiteX1" fmla="*/ 41275 w 104775"/>
                    <a:gd name="connsiteY1" fmla="*/ 76200 h 165100"/>
                    <a:gd name="connsiteX2" fmla="*/ 57150 w 104775"/>
                    <a:gd name="connsiteY2" fmla="*/ 165100 h 165100"/>
                    <a:gd name="connsiteX3" fmla="*/ 104775 w 104775"/>
                    <a:gd name="connsiteY3" fmla="*/ 101600 h 165100"/>
                    <a:gd name="connsiteX4" fmla="*/ 79375 w 104775"/>
                    <a:gd name="connsiteY4" fmla="*/ 0 h 165100"/>
                    <a:gd name="connsiteX5" fmla="*/ 0 w 104775"/>
                    <a:gd name="connsiteY5" fmla="*/ 6350 h 165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04775" h="165100">
                      <a:moveTo>
                        <a:pt x="0" y="6350"/>
                      </a:moveTo>
                      <a:lnTo>
                        <a:pt x="41275" y="76200"/>
                      </a:lnTo>
                      <a:lnTo>
                        <a:pt x="57150" y="165100"/>
                      </a:lnTo>
                      <a:lnTo>
                        <a:pt x="104775" y="101600"/>
                      </a:lnTo>
                      <a:lnTo>
                        <a:pt x="79375" y="0"/>
                      </a:lnTo>
                      <a:lnTo>
                        <a:pt x="0" y="6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5" name="フリーフォーム 1584"/>
                <p:cNvSpPr/>
                <p:nvPr/>
              </p:nvSpPr>
              <p:spPr>
                <a:xfrm>
                  <a:off x="1591389" y="4451338"/>
                  <a:ext cx="304783" cy="231773"/>
                </a:xfrm>
                <a:custGeom>
                  <a:avLst/>
                  <a:gdLst>
                    <a:gd name="connsiteX0" fmla="*/ 69850 w 304800"/>
                    <a:gd name="connsiteY0" fmla="*/ 31750 h 231775"/>
                    <a:gd name="connsiteX1" fmla="*/ 200025 w 304800"/>
                    <a:gd name="connsiteY1" fmla="*/ 0 h 231775"/>
                    <a:gd name="connsiteX2" fmla="*/ 263525 w 304800"/>
                    <a:gd name="connsiteY2" fmla="*/ 73025 h 231775"/>
                    <a:gd name="connsiteX3" fmla="*/ 273050 w 304800"/>
                    <a:gd name="connsiteY3" fmla="*/ 152400 h 231775"/>
                    <a:gd name="connsiteX4" fmla="*/ 304800 w 304800"/>
                    <a:gd name="connsiteY4" fmla="*/ 171450 h 231775"/>
                    <a:gd name="connsiteX5" fmla="*/ 276225 w 304800"/>
                    <a:gd name="connsiteY5" fmla="*/ 231775 h 231775"/>
                    <a:gd name="connsiteX6" fmla="*/ 228600 w 304800"/>
                    <a:gd name="connsiteY6" fmla="*/ 212725 h 231775"/>
                    <a:gd name="connsiteX7" fmla="*/ 180975 w 304800"/>
                    <a:gd name="connsiteY7" fmla="*/ 231775 h 231775"/>
                    <a:gd name="connsiteX8" fmla="*/ 95250 w 304800"/>
                    <a:gd name="connsiteY8" fmla="*/ 228600 h 231775"/>
                    <a:gd name="connsiteX9" fmla="*/ 0 w 304800"/>
                    <a:gd name="connsiteY9" fmla="*/ 117475 h 231775"/>
                    <a:gd name="connsiteX10" fmla="*/ 69850 w 304800"/>
                    <a:gd name="connsiteY10" fmla="*/ 31750 h 231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4800" h="231775">
                      <a:moveTo>
                        <a:pt x="69850" y="31750"/>
                      </a:moveTo>
                      <a:lnTo>
                        <a:pt x="200025" y="0"/>
                      </a:lnTo>
                      <a:lnTo>
                        <a:pt x="263525" y="73025"/>
                      </a:lnTo>
                      <a:lnTo>
                        <a:pt x="273050" y="152400"/>
                      </a:lnTo>
                      <a:lnTo>
                        <a:pt x="304800" y="171450"/>
                      </a:lnTo>
                      <a:lnTo>
                        <a:pt x="276225" y="231775"/>
                      </a:lnTo>
                      <a:lnTo>
                        <a:pt x="228600" y="212725"/>
                      </a:lnTo>
                      <a:lnTo>
                        <a:pt x="180975" y="231775"/>
                      </a:lnTo>
                      <a:lnTo>
                        <a:pt x="95250" y="228600"/>
                      </a:lnTo>
                      <a:lnTo>
                        <a:pt x="0" y="117475"/>
                      </a:lnTo>
                      <a:lnTo>
                        <a:pt x="69850" y="317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6" name="フリーフォーム 1585"/>
                <p:cNvSpPr/>
                <p:nvPr/>
              </p:nvSpPr>
              <p:spPr>
                <a:xfrm>
                  <a:off x="1648533" y="4664063"/>
                  <a:ext cx="238112" cy="139697"/>
                </a:xfrm>
                <a:custGeom>
                  <a:avLst/>
                  <a:gdLst>
                    <a:gd name="connsiteX0" fmla="*/ 41275 w 238125"/>
                    <a:gd name="connsiteY0" fmla="*/ 12700 h 139700"/>
                    <a:gd name="connsiteX1" fmla="*/ 0 w 238125"/>
                    <a:gd name="connsiteY1" fmla="*/ 95250 h 139700"/>
                    <a:gd name="connsiteX2" fmla="*/ 41275 w 238125"/>
                    <a:gd name="connsiteY2" fmla="*/ 139700 h 139700"/>
                    <a:gd name="connsiteX3" fmla="*/ 171450 w 238125"/>
                    <a:gd name="connsiteY3" fmla="*/ 111125 h 139700"/>
                    <a:gd name="connsiteX4" fmla="*/ 238125 w 238125"/>
                    <a:gd name="connsiteY4" fmla="*/ 22225 h 139700"/>
                    <a:gd name="connsiteX5" fmla="*/ 174625 w 238125"/>
                    <a:gd name="connsiteY5" fmla="*/ 0 h 139700"/>
                    <a:gd name="connsiteX6" fmla="*/ 142875 w 238125"/>
                    <a:gd name="connsiteY6" fmla="*/ 25400 h 139700"/>
                    <a:gd name="connsiteX7" fmla="*/ 41275 w 238125"/>
                    <a:gd name="connsiteY7" fmla="*/ 12700 h 1397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8125" h="139700">
                      <a:moveTo>
                        <a:pt x="41275" y="12700"/>
                      </a:moveTo>
                      <a:lnTo>
                        <a:pt x="0" y="95250"/>
                      </a:lnTo>
                      <a:lnTo>
                        <a:pt x="41275" y="139700"/>
                      </a:lnTo>
                      <a:lnTo>
                        <a:pt x="171450" y="111125"/>
                      </a:lnTo>
                      <a:lnTo>
                        <a:pt x="238125" y="22225"/>
                      </a:lnTo>
                      <a:lnTo>
                        <a:pt x="174625" y="0"/>
                      </a:lnTo>
                      <a:lnTo>
                        <a:pt x="142875" y="25400"/>
                      </a:lnTo>
                      <a:lnTo>
                        <a:pt x="41275" y="127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7" name="フリーフォーム 1586"/>
                <p:cNvSpPr/>
                <p:nvPr/>
              </p:nvSpPr>
              <p:spPr>
                <a:xfrm>
                  <a:off x="1572345" y="4806942"/>
                  <a:ext cx="180963" cy="241298"/>
                </a:xfrm>
                <a:custGeom>
                  <a:avLst/>
                  <a:gdLst>
                    <a:gd name="connsiteX0" fmla="*/ 117475 w 180975"/>
                    <a:gd name="connsiteY0" fmla="*/ 0 h 241300"/>
                    <a:gd name="connsiteX1" fmla="*/ 25400 w 180975"/>
                    <a:gd name="connsiteY1" fmla="*/ 41275 h 241300"/>
                    <a:gd name="connsiteX2" fmla="*/ 0 w 180975"/>
                    <a:gd name="connsiteY2" fmla="*/ 88900 h 241300"/>
                    <a:gd name="connsiteX3" fmla="*/ 60325 w 180975"/>
                    <a:gd name="connsiteY3" fmla="*/ 149225 h 241300"/>
                    <a:gd name="connsiteX4" fmla="*/ 44450 w 180975"/>
                    <a:gd name="connsiteY4" fmla="*/ 184150 h 241300"/>
                    <a:gd name="connsiteX5" fmla="*/ 117475 w 180975"/>
                    <a:gd name="connsiteY5" fmla="*/ 241300 h 241300"/>
                    <a:gd name="connsiteX6" fmla="*/ 107950 w 180975"/>
                    <a:gd name="connsiteY6" fmla="*/ 158750 h 241300"/>
                    <a:gd name="connsiteX7" fmla="*/ 180975 w 180975"/>
                    <a:gd name="connsiteY7" fmla="*/ 168275 h 241300"/>
                    <a:gd name="connsiteX8" fmla="*/ 88900 w 180975"/>
                    <a:gd name="connsiteY8" fmla="*/ 73025 h 241300"/>
                    <a:gd name="connsiteX9" fmla="*/ 117475 w 180975"/>
                    <a:gd name="connsiteY9" fmla="*/ 0 h 2413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80975" h="241300">
                      <a:moveTo>
                        <a:pt x="117475" y="0"/>
                      </a:moveTo>
                      <a:lnTo>
                        <a:pt x="25400" y="41275"/>
                      </a:lnTo>
                      <a:lnTo>
                        <a:pt x="0" y="88900"/>
                      </a:lnTo>
                      <a:lnTo>
                        <a:pt x="60325" y="149225"/>
                      </a:lnTo>
                      <a:lnTo>
                        <a:pt x="44450" y="184150"/>
                      </a:lnTo>
                      <a:lnTo>
                        <a:pt x="117475" y="241300"/>
                      </a:lnTo>
                      <a:lnTo>
                        <a:pt x="107950" y="158750"/>
                      </a:lnTo>
                      <a:lnTo>
                        <a:pt x="180975" y="168275"/>
                      </a:lnTo>
                      <a:lnTo>
                        <a:pt x="88900" y="73025"/>
                      </a:lnTo>
                      <a:lnTo>
                        <a:pt x="1174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8" name="フリーフォーム 1587"/>
                <p:cNvSpPr/>
                <p:nvPr/>
              </p:nvSpPr>
              <p:spPr>
                <a:xfrm>
                  <a:off x="1669173" y="4778369"/>
                  <a:ext cx="142864" cy="85726"/>
                </a:xfrm>
                <a:custGeom>
                  <a:avLst/>
                  <a:gdLst>
                    <a:gd name="connsiteX0" fmla="*/ 142875 w 142875"/>
                    <a:gd name="connsiteY0" fmla="*/ 0 h 85725"/>
                    <a:gd name="connsiteX1" fmla="*/ 35719 w 142875"/>
                    <a:gd name="connsiteY1" fmla="*/ 28575 h 85725"/>
                    <a:gd name="connsiteX2" fmla="*/ 21432 w 142875"/>
                    <a:gd name="connsiteY2" fmla="*/ 30956 h 85725"/>
                    <a:gd name="connsiteX3" fmla="*/ 0 w 142875"/>
                    <a:gd name="connsiteY3" fmla="*/ 83344 h 85725"/>
                    <a:gd name="connsiteX4" fmla="*/ 45244 w 142875"/>
                    <a:gd name="connsiteY4" fmla="*/ 85725 h 85725"/>
                    <a:gd name="connsiteX5" fmla="*/ 59532 w 142875"/>
                    <a:gd name="connsiteY5" fmla="*/ 59531 h 85725"/>
                    <a:gd name="connsiteX6" fmla="*/ 116682 w 142875"/>
                    <a:gd name="connsiteY6" fmla="*/ 47625 h 85725"/>
                    <a:gd name="connsiteX7" fmla="*/ 142875 w 142875"/>
                    <a:gd name="connsiteY7" fmla="*/ 0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2875" h="85725">
                      <a:moveTo>
                        <a:pt x="142875" y="0"/>
                      </a:moveTo>
                      <a:lnTo>
                        <a:pt x="35719" y="28575"/>
                      </a:lnTo>
                      <a:lnTo>
                        <a:pt x="21432" y="30956"/>
                      </a:lnTo>
                      <a:lnTo>
                        <a:pt x="0" y="83344"/>
                      </a:lnTo>
                      <a:lnTo>
                        <a:pt x="45244" y="85725"/>
                      </a:lnTo>
                      <a:lnTo>
                        <a:pt x="59532" y="59531"/>
                      </a:lnTo>
                      <a:lnTo>
                        <a:pt x="116682" y="47625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89" name="フリーフォーム 1588"/>
                <p:cNvSpPr/>
                <p:nvPr/>
              </p:nvSpPr>
              <p:spPr>
                <a:xfrm>
                  <a:off x="1145328" y="4525956"/>
                  <a:ext cx="365102" cy="481011"/>
                </a:xfrm>
                <a:custGeom>
                  <a:avLst/>
                  <a:gdLst>
                    <a:gd name="connsiteX0" fmla="*/ 7144 w 364332"/>
                    <a:gd name="connsiteY0" fmla="*/ 169069 h 481013"/>
                    <a:gd name="connsiteX1" fmla="*/ 102394 w 364332"/>
                    <a:gd name="connsiteY1" fmla="*/ 185738 h 481013"/>
                    <a:gd name="connsiteX2" fmla="*/ 164307 w 364332"/>
                    <a:gd name="connsiteY2" fmla="*/ 252413 h 481013"/>
                    <a:gd name="connsiteX3" fmla="*/ 280988 w 364332"/>
                    <a:gd name="connsiteY3" fmla="*/ 352425 h 481013"/>
                    <a:gd name="connsiteX4" fmla="*/ 297657 w 364332"/>
                    <a:gd name="connsiteY4" fmla="*/ 395288 h 481013"/>
                    <a:gd name="connsiteX5" fmla="*/ 264319 w 364332"/>
                    <a:gd name="connsiteY5" fmla="*/ 435769 h 481013"/>
                    <a:gd name="connsiteX6" fmla="*/ 192882 w 364332"/>
                    <a:gd name="connsiteY6" fmla="*/ 440532 h 481013"/>
                    <a:gd name="connsiteX7" fmla="*/ 242888 w 364332"/>
                    <a:gd name="connsiteY7" fmla="*/ 481013 h 481013"/>
                    <a:gd name="connsiteX8" fmla="*/ 342900 w 364332"/>
                    <a:gd name="connsiteY8" fmla="*/ 397669 h 481013"/>
                    <a:gd name="connsiteX9" fmla="*/ 316707 w 364332"/>
                    <a:gd name="connsiteY9" fmla="*/ 333375 h 481013"/>
                    <a:gd name="connsiteX10" fmla="*/ 364332 w 364332"/>
                    <a:gd name="connsiteY10" fmla="*/ 345282 h 481013"/>
                    <a:gd name="connsiteX11" fmla="*/ 357188 w 364332"/>
                    <a:gd name="connsiteY11" fmla="*/ 304800 h 481013"/>
                    <a:gd name="connsiteX12" fmla="*/ 223838 w 364332"/>
                    <a:gd name="connsiteY12" fmla="*/ 211932 h 481013"/>
                    <a:gd name="connsiteX13" fmla="*/ 171450 w 364332"/>
                    <a:gd name="connsiteY13" fmla="*/ 88107 h 481013"/>
                    <a:gd name="connsiteX14" fmla="*/ 242888 w 364332"/>
                    <a:gd name="connsiteY14" fmla="*/ 61913 h 481013"/>
                    <a:gd name="connsiteX15" fmla="*/ 290513 w 364332"/>
                    <a:gd name="connsiteY15" fmla="*/ 7144 h 481013"/>
                    <a:gd name="connsiteX16" fmla="*/ 266700 w 364332"/>
                    <a:gd name="connsiteY16" fmla="*/ 7144 h 481013"/>
                    <a:gd name="connsiteX17" fmla="*/ 200025 w 364332"/>
                    <a:gd name="connsiteY17" fmla="*/ 16669 h 481013"/>
                    <a:gd name="connsiteX18" fmla="*/ 157163 w 364332"/>
                    <a:gd name="connsiteY18" fmla="*/ 0 h 481013"/>
                    <a:gd name="connsiteX19" fmla="*/ 97632 w 364332"/>
                    <a:gd name="connsiteY19" fmla="*/ 7144 h 481013"/>
                    <a:gd name="connsiteX20" fmla="*/ 0 w 364332"/>
                    <a:gd name="connsiteY20" fmla="*/ 59532 h 481013"/>
                    <a:gd name="connsiteX21" fmla="*/ 7144 w 364332"/>
                    <a:gd name="connsiteY21" fmla="*/ 169069 h 4810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64332" h="481013">
                      <a:moveTo>
                        <a:pt x="7144" y="169069"/>
                      </a:moveTo>
                      <a:lnTo>
                        <a:pt x="102394" y="185738"/>
                      </a:lnTo>
                      <a:lnTo>
                        <a:pt x="164307" y="252413"/>
                      </a:lnTo>
                      <a:lnTo>
                        <a:pt x="280988" y="352425"/>
                      </a:lnTo>
                      <a:lnTo>
                        <a:pt x="297657" y="395288"/>
                      </a:lnTo>
                      <a:lnTo>
                        <a:pt x="264319" y="435769"/>
                      </a:lnTo>
                      <a:lnTo>
                        <a:pt x="192882" y="440532"/>
                      </a:lnTo>
                      <a:lnTo>
                        <a:pt x="242888" y="481013"/>
                      </a:lnTo>
                      <a:lnTo>
                        <a:pt x="342900" y="397669"/>
                      </a:lnTo>
                      <a:lnTo>
                        <a:pt x="316707" y="333375"/>
                      </a:lnTo>
                      <a:lnTo>
                        <a:pt x="364332" y="345282"/>
                      </a:lnTo>
                      <a:lnTo>
                        <a:pt x="357188" y="304800"/>
                      </a:lnTo>
                      <a:lnTo>
                        <a:pt x="223838" y="211932"/>
                      </a:lnTo>
                      <a:lnTo>
                        <a:pt x="171450" y="88107"/>
                      </a:lnTo>
                      <a:lnTo>
                        <a:pt x="242888" y="61913"/>
                      </a:lnTo>
                      <a:lnTo>
                        <a:pt x="290513" y="7144"/>
                      </a:lnTo>
                      <a:lnTo>
                        <a:pt x="266700" y="7144"/>
                      </a:lnTo>
                      <a:lnTo>
                        <a:pt x="200025" y="16669"/>
                      </a:lnTo>
                      <a:lnTo>
                        <a:pt x="157163" y="0"/>
                      </a:lnTo>
                      <a:lnTo>
                        <a:pt x="97632" y="7144"/>
                      </a:lnTo>
                      <a:lnTo>
                        <a:pt x="0" y="59532"/>
                      </a:lnTo>
                      <a:lnTo>
                        <a:pt x="7144" y="1690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0" name="フリーフォーム 1589"/>
                <p:cNvSpPr/>
                <p:nvPr/>
              </p:nvSpPr>
              <p:spPr>
                <a:xfrm>
                  <a:off x="1164377" y="4476744"/>
                  <a:ext cx="150801" cy="76202"/>
                </a:xfrm>
                <a:custGeom>
                  <a:avLst/>
                  <a:gdLst>
                    <a:gd name="connsiteX0" fmla="*/ 142875 w 150019"/>
                    <a:gd name="connsiteY0" fmla="*/ 0 h 76200"/>
                    <a:gd name="connsiteX1" fmla="*/ 0 w 150019"/>
                    <a:gd name="connsiteY1" fmla="*/ 2381 h 76200"/>
                    <a:gd name="connsiteX2" fmla="*/ 92869 w 150019"/>
                    <a:gd name="connsiteY2" fmla="*/ 76200 h 76200"/>
                    <a:gd name="connsiteX3" fmla="*/ 150019 w 150019"/>
                    <a:gd name="connsiteY3" fmla="*/ 57150 h 76200"/>
                    <a:gd name="connsiteX4" fmla="*/ 142875 w 150019"/>
                    <a:gd name="connsiteY4" fmla="*/ 0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0019" h="76200">
                      <a:moveTo>
                        <a:pt x="142875" y="0"/>
                      </a:moveTo>
                      <a:lnTo>
                        <a:pt x="0" y="2381"/>
                      </a:lnTo>
                      <a:lnTo>
                        <a:pt x="92869" y="76200"/>
                      </a:lnTo>
                      <a:lnTo>
                        <a:pt x="150019" y="57150"/>
                      </a:lnTo>
                      <a:lnTo>
                        <a:pt x="1428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1" name="フリーフォーム 1590"/>
                <p:cNvSpPr/>
                <p:nvPr/>
              </p:nvSpPr>
              <p:spPr>
                <a:xfrm>
                  <a:off x="1310417" y="4402125"/>
                  <a:ext cx="177787" cy="138114"/>
                </a:xfrm>
                <a:custGeom>
                  <a:avLst/>
                  <a:gdLst>
                    <a:gd name="connsiteX0" fmla="*/ 14287 w 178593"/>
                    <a:gd name="connsiteY0" fmla="*/ 133350 h 138113"/>
                    <a:gd name="connsiteX1" fmla="*/ 0 w 178593"/>
                    <a:gd name="connsiteY1" fmla="*/ 71438 h 138113"/>
                    <a:gd name="connsiteX2" fmla="*/ 78581 w 178593"/>
                    <a:gd name="connsiteY2" fmla="*/ 0 h 138113"/>
                    <a:gd name="connsiteX3" fmla="*/ 123825 w 178593"/>
                    <a:gd name="connsiteY3" fmla="*/ 0 h 138113"/>
                    <a:gd name="connsiteX4" fmla="*/ 178593 w 178593"/>
                    <a:gd name="connsiteY4" fmla="*/ 45244 h 138113"/>
                    <a:gd name="connsiteX5" fmla="*/ 130968 w 178593"/>
                    <a:gd name="connsiteY5" fmla="*/ 138113 h 138113"/>
                    <a:gd name="connsiteX6" fmla="*/ 14287 w 178593"/>
                    <a:gd name="connsiteY6" fmla="*/ 13335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8593" h="138113">
                      <a:moveTo>
                        <a:pt x="14287" y="133350"/>
                      </a:moveTo>
                      <a:lnTo>
                        <a:pt x="0" y="71438"/>
                      </a:lnTo>
                      <a:lnTo>
                        <a:pt x="78581" y="0"/>
                      </a:lnTo>
                      <a:lnTo>
                        <a:pt x="123825" y="0"/>
                      </a:lnTo>
                      <a:lnTo>
                        <a:pt x="178593" y="45244"/>
                      </a:lnTo>
                      <a:lnTo>
                        <a:pt x="130968" y="138113"/>
                      </a:lnTo>
                      <a:lnTo>
                        <a:pt x="14287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2" name="フリーフォーム 1591"/>
                <p:cNvSpPr/>
                <p:nvPr/>
              </p:nvSpPr>
              <p:spPr>
                <a:xfrm>
                  <a:off x="1453286" y="4438639"/>
                  <a:ext cx="234936" cy="128589"/>
                </a:xfrm>
                <a:custGeom>
                  <a:avLst/>
                  <a:gdLst>
                    <a:gd name="connsiteX0" fmla="*/ 28575 w 235743"/>
                    <a:gd name="connsiteY0" fmla="*/ 7144 h 128588"/>
                    <a:gd name="connsiteX1" fmla="*/ 95250 w 235743"/>
                    <a:gd name="connsiteY1" fmla="*/ 33338 h 128588"/>
                    <a:gd name="connsiteX2" fmla="*/ 150018 w 235743"/>
                    <a:gd name="connsiteY2" fmla="*/ 7144 h 128588"/>
                    <a:gd name="connsiteX3" fmla="*/ 195262 w 235743"/>
                    <a:gd name="connsiteY3" fmla="*/ 0 h 128588"/>
                    <a:gd name="connsiteX4" fmla="*/ 235743 w 235743"/>
                    <a:gd name="connsiteY4" fmla="*/ 35719 h 128588"/>
                    <a:gd name="connsiteX5" fmla="*/ 152400 w 235743"/>
                    <a:gd name="connsiteY5" fmla="*/ 123825 h 128588"/>
                    <a:gd name="connsiteX6" fmla="*/ 54768 w 235743"/>
                    <a:gd name="connsiteY6" fmla="*/ 128588 h 128588"/>
                    <a:gd name="connsiteX7" fmla="*/ 0 w 235743"/>
                    <a:gd name="connsiteY7" fmla="*/ 100013 h 128588"/>
                    <a:gd name="connsiteX8" fmla="*/ 28575 w 235743"/>
                    <a:gd name="connsiteY8" fmla="*/ 7144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5743" h="128588">
                      <a:moveTo>
                        <a:pt x="28575" y="7144"/>
                      </a:moveTo>
                      <a:lnTo>
                        <a:pt x="95250" y="33338"/>
                      </a:lnTo>
                      <a:lnTo>
                        <a:pt x="150018" y="7144"/>
                      </a:lnTo>
                      <a:lnTo>
                        <a:pt x="195262" y="0"/>
                      </a:lnTo>
                      <a:lnTo>
                        <a:pt x="235743" y="35719"/>
                      </a:lnTo>
                      <a:lnTo>
                        <a:pt x="152400" y="123825"/>
                      </a:lnTo>
                      <a:lnTo>
                        <a:pt x="54768" y="128588"/>
                      </a:lnTo>
                      <a:lnTo>
                        <a:pt x="0" y="100013"/>
                      </a:lnTo>
                      <a:lnTo>
                        <a:pt x="28575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3" name="フリーフォーム 1592"/>
                <p:cNvSpPr/>
                <p:nvPr/>
              </p:nvSpPr>
              <p:spPr>
                <a:xfrm>
                  <a:off x="1591389" y="4752964"/>
                  <a:ext cx="96833" cy="92076"/>
                </a:xfrm>
                <a:custGeom>
                  <a:avLst/>
                  <a:gdLst>
                    <a:gd name="connsiteX0" fmla="*/ 66675 w 97631"/>
                    <a:gd name="connsiteY0" fmla="*/ 0 h 92869"/>
                    <a:gd name="connsiteX1" fmla="*/ 0 w 97631"/>
                    <a:gd name="connsiteY1" fmla="*/ 19050 h 92869"/>
                    <a:gd name="connsiteX2" fmla="*/ 4763 w 97631"/>
                    <a:gd name="connsiteY2" fmla="*/ 92869 h 92869"/>
                    <a:gd name="connsiteX3" fmla="*/ 97631 w 97631"/>
                    <a:gd name="connsiteY3" fmla="*/ 50006 h 92869"/>
                    <a:gd name="connsiteX4" fmla="*/ 66675 w 97631"/>
                    <a:gd name="connsiteY4" fmla="*/ 0 h 92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7631" h="92869">
                      <a:moveTo>
                        <a:pt x="66675" y="0"/>
                      </a:moveTo>
                      <a:lnTo>
                        <a:pt x="0" y="19050"/>
                      </a:lnTo>
                      <a:lnTo>
                        <a:pt x="4763" y="92869"/>
                      </a:lnTo>
                      <a:lnTo>
                        <a:pt x="97631" y="50006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4" name="フリーフォーム 1593"/>
                <p:cNvSpPr/>
                <p:nvPr/>
              </p:nvSpPr>
              <p:spPr>
                <a:xfrm>
                  <a:off x="1545353" y="4554529"/>
                  <a:ext cx="141279" cy="212725"/>
                </a:xfrm>
                <a:custGeom>
                  <a:avLst/>
                  <a:gdLst>
                    <a:gd name="connsiteX0" fmla="*/ 33338 w 140494"/>
                    <a:gd name="connsiteY0" fmla="*/ 0 h 211932"/>
                    <a:gd name="connsiteX1" fmla="*/ 140494 w 140494"/>
                    <a:gd name="connsiteY1" fmla="*/ 128588 h 211932"/>
                    <a:gd name="connsiteX2" fmla="*/ 102394 w 140494"/>
                    <a:gd name="connsiteY2" fmla="*/ 197644 h 211932"/>
                    <a:gd name="connsiteX3" fmla="*/ 47625 w 140494"/>
                    <a:gd name="connsiteY3" fmla="*/ 211932 h 211932"/>
                    <a:gd name="connsiteX4" fmla="*/ 0 w 140494"/>
                    <a:gd name="connsiteY4" fmla="*/ 133350 h 211932"/>
                    <a:gd name="connsiteX5" fmla="*/ 33338 w 140494"/>
                    <a:gd name="connsiteY5" fmla="*/ 0 h 2119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211932">
                      <a:moveTo>
                        <a:pt x="33338" y="0"/>
                      </a:moveTo>
                      <a:lnTo>
                        <a:pt x="140494" y="128588"/>
                      </a:lnTo>
                      <a:lnTo>
                        <a:pt x="102394" y="197644"/>
                      </a:lnTo>
                      <a:lnTo>
                        <a:pt x="47625" y="211932"/>
                      </a:lnTo>
                      <a:lnTo>
                        <a:pt x="0" y="133350"/>
                      </a:lnTo>
                      <a:lnTo>
                        <a:pt x="333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5" name="フリーフォーム 1594"/>
                <p:cNvSpPr/>
                <p:nvPr/>
              </p:nvSpPr>
              <p:spPr>
                <a:xfrm>
                  <a:off x="1391376" y="4543414"/>
                  <a:ext cx="200013" cy="87310"/>
                </a:xfrm>
                <a:custGeom>
                  <a:avLst/>
                  <a:gdLst>
                    <a:gd name="connsiteX0" fmla="*/ 200025 w 200025"/>
                    <a:gd name="connsiteY0" fmla="*/ 19050 h 88106"/>
                    <a:gd name="connsiteX1" fmla="*/ 119063 w 200025"/>
                    <a:gd name="connsiteY1" fmla="*/ 28575 h 88106"/>
                    <a:gd name="connsiteX2" fmla="*/ 50006 w 200025"/>
                    <a:gd name="connsiteY2" fmla="*/ 0 h 88106"/>
                    <a:gd name="connsiteX3" fmla="*/ 0 w 200025"/>
                    <a:gd name="connsiteY3" fmla="*/ 35719 h 88106"/>
                    <a:gd name="connsiteX4" fmla="*/ 26194 w 200025"/>
                    <a:gd name="connsiteY4" fmla="*/ 64294 h 88106"/>
                    <a:gd name="connsiteX5" fmla="*/ 166688 w 200025"/>
                    <a:gd name="connsiteY5" fmla="*/ 88106 h 88106"/>
                    <a:gd name="connsiteX6" fmla="*/ 200025 w 200025"/>
                    <a:gd name="connsiteY6" fmla="*/ 1905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0025" h="88106">
                      <a:moveTo>
                        <a:pt x="200025" y="19050"/>
                      </a:moveTo>
                      <a:lnTo>
                        <a:pt x="119063" y="28575"/>
                      </a:lnTo>
                      <a:lnTo>
                        <a:pt x="50006" y="0"/>
                      </a:lnTo>
                      <a:lnTo>
                        <a:pt x="0" y="35719"/>
                      </a:lnTo>
                      <a:lnTo>
                        <a:pt x="26194" y="64294"/>
                      </a:lnTo>
                      <a:lnTo>
                        <a:pt x="166688" y="88106"/>
                      </a:lnTo>
                      <a:lnTo>
                        <a:pt x="200025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6" name="フリーフォーム 1595"/>
                <p:cNvSpPr/>
                <p:nvPr/>
              </p:nvSpPr>
              <p:spPr>
                <a:xfrm>
                  <a:off x="1373917" y="4592627"/>
                  <a:ext cx="203189" cy="190501"/>
                </a:xfrm>
                <a:custGeom>
                  <a:avLst/>
                  <a:gdLst>
                    <a:gd name="connsiteX0" fmla="*/ 0 w 202407"/>
                    <a:gd name="connsiteY0" fmla="*/ 0 h 190500"/>
                    <a:gd name="connsiteX1" fmla="*/ 11907 w 202407"/>
                    <a:gd name="connsiteY1" fmla="*/ 71438 h 190500"/>
                    <a:gd name="connsiteX2" fmla="*/ 138113 w 202407"/>
                    <a:gd name="connsiteY2" fmla="*/ 130969 h 190500"/>
                    <a:gd name="connsiteX3" fmla="*/ 173832 w 202407"/>
                    <a:gd name="connsiteY3" fmla="*/ 190500 h 190500"/>
                    <a:gd name="connsiteX4" fmla="*/ 202407 w 202407"/>
                    <a:gd name="connsiteY4" fmla="*/ 157163 h 190500"/>
                    <a:gd name="connsiteX5" fmla="*/ 166688 w 202407"/>
                    <a:gd name="connsiteY5" fmla="*/ 100013 h 190500"/>
                    <a:gd name="connsiteX6" fmla="*/ 188119 w 202407"/>
                    <a:gd name="connsiteY6" fmla="*/ 33338 h 190500"/>
                    <a:gd name="connsiteX7" fmla="*/ 50007 w 202407"/>
                    <a:gd name="connsiteY7" fmla="*/ 23813 h 190500"/>
                    <a:gd name="connsiteX8" fmla="*/ 0 w 202407"/>
                    <a:gd name="connsiteY8" fmla="*/ 0 h 1905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2407" h="190500">
                      <a:moveTo>
                        <a:pt x="0" y="0"/>
                      </a:moveTo>
                      <a:lnTo>
                        <a:pt x="11907" y="71438"/>
                      </a:lnTo>
                      <a:lnTo>
                        <a:pt x="138113" y="130969"/>
                      </a:lnTo>
                      <a:lnTo>
                        <a:pt x="173832" y="190500"/>
                      </a:lnTo>
                      <a:lnTo>
                        <a:pt x="202407" y="157163"/>
                      </a:lnTo>
                      <a:lnTo>
                        <a:pt x="166688" y="100013"/>
                      </a:lnTo>
                      <a:lnTo>
                        <a:pt x="188119" y="33338"/>
                      </a:lnTo>
                      <a:lnTo>
                        <a:pt x="50007" y="23813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7" name="フリーフォーム 1596"/>
                <p:cNvSpPr/>
                <p:nvPr/>
              </p:nvSpPr>
              <p:spPr>
                <a:xfrm>
                  <a:off x="1529479" y="4752964"/>
                  <a:ext cx="61905" cy="152404"/>
                </a:xfrm>
                <a:custGeom>
                  <a:avLst/>
                  <a:gdLst>
                    <a:gd name="connsiteX0" fmla="*/ 52387 w 61912"/>
                    <a:gd name="connsiteY0" fmla="*/ 0 h 152400"/>
                    <a:gd name="connsiteX1" fmla="*/ 0 w 61912"/>
                    <a:gd name="connsiteY1" fmla="*/ 40481 h 152400"/>
                    <a:gd name="connsiteX2" fmla="*/ 16668 w 61912"/>
                    <a:gd name="connsiteY2" fmla="*/ 107156 h 152400"/>
                    <a:gd name="connsiteX3" fmla="*/ 42862 w 61912"/>
                    <a:gd name="connsiteY3" fmla="*/ 152400 h 152400"/>
                    <a:gd name="connsiteX4" fmla="*/ 61912 w 61912"/>
                    <a:gd name="connsiteY4" fmla="*/ 107156 h 152400"/>
                    <a:gd name="connsiteX5" fmla="*/ 52387 w 61912"/>
                    <a:gd name="connsiteY5" fmla="*/ 0 h 152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2" h="152400">
                      <a:moveTo>
                        <a:pt x="52387" y="0"/>
                      </a:moveTo>
                      <a:lnTo>
                        <a:pt x="0" y="40481"/>
                      </a:lnTo>
                      <a:lnTo>
                        <a:pt x="16668" y="107156"/>
                      </a:lnTo>
                      <a:lnTo>
                        <a:pt x="42862" y="152400"/>
                      </a:lnTo>
                      <a:lnTo>
                        <a:pt x="61912" y="107156"/>
                      </a:lnTo>
                      <a:lnTo>
                        <a:pt x="523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8" name="フリーフォーム 1597"/>
                <p:cNvSpPr/>
                <p:nvPr/>
              </p:nvSpPr>
              <p:spPr>
                <a:xfrm>
                  <a:off x="1716794" y="5205402"/>
                  <a:ext cx="417490" cy="428624"/>
                </a:xfrm>
                <a:custGeom>
                  <a:avLst/>
                  <a:gdLst>
                    <a:gd name="connsiteX0" fmla="*/ 369094 w 416719"/>
                    <a:gd name="connsiteY0" fmla="*/ 219075 h 428625"/>
                    <a:gd name="connsiteX1" fmla="*/ 392907 w 416719"/>
                    <a:gd name="connsiteY1" fmla="*/ 0 h 428625"/>
                    <a:gd name="connsiteX2" fmla="*/ 326232 w 416719"/>
                    <a:gd name="connsiteY2" fmla="*/ 66675 h 428625"/>
                    <a:gd name="connsiteX3" fmla="*/ 228600 w 416719"/>
                    <a:gd name="connsiteY3" fmla="*/ 47625 h 428625"/>
                    <a:gd name="connsiteX4" fmla="*/ 154782 w 416719"/>
                    <a:gd name="connsiteY4" fmla="*/ 76200 h 428625"/>
                    <a:gd name="connsiteX5" fmla="*/ 35719 w 416719"/>
                    <a:gd name="connsiteY5" fmla="*/ 35718 h 428625"/>
                    <a:gd name="connsiteX6" fmla="*/ 0 w 416719"/>
                    <a:gd name="connsiteY6" fmla="*/ 100012 h 428625"/>
                    <a:gd name="connsiteX7" fmla="*/ 26194 w 416719"/>
                    <a:gd name="connsiteY7" fmla="*/ 428625 h 428625"/>
                    <a:gd name="connsiteX8" fmla="*/ 416719 w 416719"/>
                    <a:gd name="connsiteY8" fmla="*/ 426243 h 428625"/>
                    <a:gd name="connsiteX9" fmla="*/ 352425 w 416719"/>
                    <a:gd name="connsiteY9" fmla="*/ 302418 h 428625"/>
                    <a:gd name="connsiteX10" fmla="*/ 369094 w 416719"/>
                    <a:gd name="connsiteY10" fmla="*/ 219075 h 428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16719" h="428625">
                      <a:moveTo>
                        <a:pt x="369094" y="219075"/>
                      </a:moveTo>
                      <a:lnTo>
                        <a:pt x="392907" y="0"/>
                      </a:lnTo>
                      <a:lnTo>
                        <a:pt x="326232" y="66675"/>
                      </a:lnTo>
                      <a:lnTo>
                        <a:pt x="228600" y="47625"/>
                      </a:lnTo>
                      <a:lnTo>
                        <a:pt x="154782" y="76200"/>
                      </a:lnTo>
                      <a:lnTo>
                        <a:pt x="35719" y="35718"/>
                      </a:lnTo>
                      <a:lnTo>
                        <a:pt x="0" y="100012"/>
                      </a:lnTo>
                      <a:lnTo>
                        <a:pt x="26194" y="428625"/>
                      </a:lnTo>
                      <a:lnTo>
                        <a:pt x="416719" y="426243"/>
                      </a:lnTo>
                      <a:lnTo>
                        <a:pt x="352425" y="302418"/>
                      </a:lnTo>
                      <a:lnTo>
                        <a:pt x="369094" y="2190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599" name="フリーフォーム 1598"/>
                <p:cNvSpPr/>
                <p:nvPr/>
              </p:nvSpPr>
              <p:spPr>
                <a:xfrm>
                  <a:off x="1219935" y="5187937"/>
                  <a:ext cx="539719" cy="547689"/>
                </a:xfrm>
                <a:custGeom>
                  <a:avLst/>
                  <a:gdLst>
                    <a:gd name="connsiteX0" fmla="*/ 540544 w 540544"/>
                    <a:gd name="connsiteY0" fmla="*/ 50006 h 547687"/>
                    <a:gd name="connsiteX1" fmla="*/ 421481 w 540544"/>
                    <a:gd name="connsiteY1" fmla="*/ 0 h 547687"/>
                    <a:gd name="connsiteX2" fmla="*/ 357188 w 540544"/>
                    <a:gd name="connsiteY2" fmla="*/ 9525 h 547687"/>
                    <a:gd name="connsiteX3" fmla="*/ 359569 w 540544"/>
                    <a:gd name="connsiteY3" fmla="*/ 83344 h 547687"/>
                    <a:gd name="connsiteX4" fmla="*/ 338138 w 540544"/>
                    <a:gd name="connsiteY4" fmla="*/ 123825 h 547687"/>
                    <a:gd name="connsiteX5" fmla="*/ 204788 w 540544"/>
                    <a:gd name="connsiteY5" fmla="*/ 71437 h 547687"/>
                    <a:gd name="connsiteX6" fmla="*/ 190500 w 540544"/>
                    <a:gd name="connsiteY6" fmla="*/ 28575 h 547687"/>
                    <a:gd name="connsiteX7" fmla="*/ 100013 w 540544"/>
                    <a:gd name="connsiteY7" fmla="*/ 7144 h 547687"/>
                    <a:gd name="connsiteX8" fmla="*/ 28575 w 540544"/>
                    <a:gd name="connsiteY8" fmla="*/ 64294 h 547687"/>
                    <a:gd name="connsiteX9" fmla="*/ 0 w 540544"/>
                    <a:gd name="connsiteY9" fmla="*/ 135731 h 547687"/>
                    <a:gd name="connsiteX10" fmla="*/ 16669 w 540544"/>
                    <a:gd name="connsiteY10" fmla="*/ 352425 h 547687"/>
                    <a:gd name="connsiteX11" fmla="*/ 188119 w 540544"/>
                    <a:gd name="connsiteY11" fmla="*/ 428625 h 547687"/>
                    <a:gd name="connsiteX12" fmla="*/ 233363 w 540544"/>
                    <a:gd name="connsiteY12" fmla="*/ 397669 h 547687"/>
                    <a:gd name="connsiteX13" fmla="*/ 478631 w 540544"/>
                    <a:gd name="connsiteY13" fmla="*/ 547687 h 547687"/>
                    <a:gd name="connsiteX14" fmla="*/ 516731 w 540544"/>
                    <a:gd name="connsiteY14" fmla="*/ 526256 h 547687"/>
                    <a:gd name="connsiteX15" fmla="*/ 526256 w 540544"/>
                    <a:gd name="connsiteY15" fmla="*/ 440531 h 547687"/>
                    <a:gd name="connsiteX16" fmla="*/ 497681 w 540544"/>
                    <a:gd name="connsiteY16" fmla="*/ 133350 h 547687"/>
                    <a:gd name="connsiteX17" fmla="*/ 540544 w 540544"/>
                    <a:gd name="connsiteY17" fmla="*/ 50006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</a:cxnLst>
                  <a:rect l="l" t="t" r="r" b="b"/>
                  <a:pathLst>
                    <a:path w="540544" h="547687">
                      <a:moveTo>
                        <a:pt x="540544" y="50006"/>
                      </a:moveTo>
                      <a:lnTo>
                        <a:pt x="421481" y="0"/>
                      </a:lnTo>
                      <a:lnTo>
                        <a:pt x="357188" y="9525"/>
                      </a:lnTo>
                      <a:cubicBezTo>
                        <a:pt x="357982" y="34131"/>
                        <a:pt x="358775" y="58738"/>
                        <a:pt x="359569" y="83344"/>
                      </a:cubicBezTo>
                      <a:lnTo>
                        <a:pt x="338138" y="123825"/>
                      </a:lnTo>
                      <a:lnTo>
                        <a:pt x="204788" y="71437"/>
                      </a:lnTo>
                      <a:lnTo>
                        <a:pt x="190500" y="28575"/>
                      </a:lnTo>
                      <a:lnTo>
                        <a:pt x="100013" y="7144"/>
                      </a:lnTo>
                      <a:lnTo>
                        <a:pt x="28575" y="64294"/>
                      </a:lnTo>
                      <a:lnTo>
                        <a:pt x="0" y="135731"/>
                      </a:lnTo>
                      <a:lnTo>
                        <a:pt x="16669" y="352425"/>
                      </a:lnTo>
                      <a:lnTo>
                        <a:pt x="188119" y="428625"/>
                      </a:lnTo>
                      <a:lnTo>
                        <a:pt x="233363" y="397669"/>
                      </a:lnTo>
                      <a:lnTo>
                        <a:pt x="478631" y="547687"/>
                      </a:lnTo>
                      <a:lnTo>
                        <a:pt x="516731" y="526256"/>
                      </a:lnTo>
                      <a:lnTo>
                        <a:pt x="526256" y="440531"/>
                      </a:lnTo>
                      <a:lnTo>
                        <a:pt x="497681" y="133350"/>
                      </a:lnTo>
                      <a:lnTo>
                        <a:pt x="540544" y="500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0" name="フリーフォーム 1599"/>
                <p:cNvSpPr/>
                <p:nvPr/>
              </p:nvSpPr>
              <p:spPr>
                <a:xfrm>
                  <a:off x="1135805" y="4968863"/>
                  <a:ext cx="176202" cy="355597"/>
                </a:xfrm>
                <a:custGeom>
                  <a:avLst/>
                  <a:gdLst>
                    <a:gd name="connsiteX0" fmla="*/ 45244 w 176213"/>
                    <a:gd name="connsiteY0" fmla="*/ 47625 h 354806"/>
                    <a:gd name="connsiteX1" fmla="*/ 42863 w 176213"/>
                    <a:gd name="connsiteY1" fmla="*/ 135731 h 354806"/>
                    <a:gd name="connsiteX2" fmla="*/ 0 w 176213"/>
                    <a:gd name="connsiteY2" fmla="*/ 188119 h 354806"/>
                    <a:gd name="connsiteX3" fmla="*/ 92869 w 176213"/>
                    <a:gd name="connsiteY3" fmla="*/ 354806 h 354806"/>
                    <a:gd name="connsiteX4" fmla="*/ 116682 w 176213"/>
                    <a:gd name="connsiteY4" fmla="*/ 278606 h 354806"/>
                    <a:gd name="connsiteX5" fmla="*/ 176213 w 176213"/>
                    <a:gd name="connsiteY5" fmla="*/ 228600 h 354806"/>
                    <a:gd name="connsiteX6" fmla="*/ 92869 w 176213"/>
                    <a:gd name="connsiteY6" fmla="*/ 169069 h 354806"/>
                    <a:gd name="connsiteX7" fmla="*/ 128588 w 176213"/>
                    <a:gd name="connsiteY7" fmla="*/ 130969 h 354806"/>
                    <a:gd name="connsiteX8" fmla="*/ 119063 w 176213"/>
                    <a:gd name="connsiteY8" fmla="*/ 35719 h 354806"/>
                    <a:gd name="connsiteX9" fmla="*/ 71438 w 176213"/>
                    <a:gd name="connsiteY9" fmla="*/ 0 h 354806"/>
                    <a:gd name="connsiteX10" fmla="*/ 45244 w 176213"/>
                    <a:gd name="connsiteY10" fmla="*/ 47625 h 354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76213" h="354806">
                      <a:moveTo>
                        <a:pt x="45244" y="47625"/>
                      </a:moveTo>
                      <a:cubicBezTo>
                        <a:pt x="44450" y="76994"/>
                        <a:pt x="43657" y="106362"/>
                        <a:pt x="42863" y="135731"/>
                      </a:cubicBezTo>
                      <a:lnTo>
                        <a:pt x="0" y="188119"/>
                      </a:lnTo>
                      <a:lnTo>
                        <a:pt x="92869" y="354806"/>
                      </a:lnTo>
                      <a:lnTo>
                        <a:pt x="116682" y="278606"/>
                      </a:lnTo>
                      <a:lnTo>
                        <a:pt x="176213" y="228600"/>
                      </a:lnTo>
                      <a:lnTo>
                        <a:pt x="92869" y="169069"/>
                      </a:lnTo>
                      <a:lnTo>
                        <a:pt x="128588" y="130969"/>
                      </a:lnTo>
                      <a:lnTo>
                        <a:pt x="119063" y="35719"/>
                      </a:lnTo>
                      <a:lnTo>
                        <a:pt x="71438" y="0"/>
                      </a:lnTo>
                      <a:lnTo>
                        <a:pt x="45244" y="476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1" name="フリーフォーム 1600"/>
                <p:cNvSpPr/>
                <p:nvPr/>
              </p:nvSpPr>
              <p:spPr>
                <a:xfrm>
                  <a:off x="600848" y="5000618"/>
                  <a:ext cx="720682" cy="749298"/>
                </a:xfrm>
                <a:custGeom>
                  <a:avLst/>
                  <a:gdLst>
                    <a:gd name="connsiteX0" fmla="*/ 590550 w 721519"/>
                    <a:gd name="connsiteY0" fmla="*/ 14288 h 750094"/>
                    <a:gd name="connsiteX1" fmla="*/ 485775 w 721519"/>
                    <a:gd name="connsiteY1" fmla="*/ 0 h 750094"/>
                    <a:gd name="connsiteX2" fmla="*/ 350044 w 721519"/>
                    <a:gd name="connsiteY2" fmla="*/ 26194 h 750094"/>
                    <a:gd name="connsiteX3" fmla="*/ 204788 w 721519"/>
                    <a:gd name="connsiteY3" fmla="*/ 78581 h 750094"/>
                    <a:gd name="connsiteX4" fmla="*/ 261938 w 721519"/>
                    <a:gd name="connsiteY4" fmla="*/ 219075 h 750094"/>
                    <a:gd name="connsiteX5" fmla="*/ 178594 w 721519"/>
                    <a:gd name="connsiteY5" fmla="*/ 240506 h 750094"/>
                    <a:gd name="connsiteX6" fmla="*/ 171450 w 721519"/>
                    <a:gd name="connsiteY6" fmla="*/ 278606 h 750094"/>
                    <a:gd name="connsiteX7" fmla="*/ 107156 w 721519"/>
                    <a:gd name="connsiteY7" fmla="*/ 333375 h 750094"/>
                    <a:gd name="connsiteX8" fmla="*/ 0 w 721519"/>
                    <a:gd name="connsiteY8" fmla="*/ 340519 h 750094"/>
                    <a:gd name="connsiteX9" fmla="*/ 2381 w 721519"/>
                    <a:gd name="connsiteY9" fmla="*/ 433388 h 750094"/>
                    <a:gd name="connsiteX10" fmla="*/ 300038 w 721519"/>
                    <a:gd name="connsiteY10" fmla="*/ 642938 h 750094"/>
                    <a:gd name="connsiteX11" fmla="*/ 428625 w 721519"/>
                    <a:gd name="connsiteY11" fmla="*/ 750094 h 750094"/>
                    <a:gd name="connsiteX12" fmla="*/ 595313 w 721519"/>
                    <a:gd name="connsiteY12" fmla="*/ 666750 h 750094"/>
                    <a:gd name="connsiteX13" fmla="*/ 721519 w 721519"/>
                    <a:gd name="connsiteY13" fmla="*/ 569119 h 750094"/>
                    <a:gd name="connsiteX14" fmla="*/ 638175 w 721519"/>
                    <a:gd name="connsiteY14" fmla="*/ 538163 h 750094"/>
                    <a:gd name="connsiteX15" fmla="*/ 619125 w 721519"/>
                    <a:gd name="connsiteY15" fmla="*/ 316706 h 750094"/>
                    <a:gd name="connsiteX16" fmla="*/ 538163 w 721519"/>
                    <a:gd name="connsiteY16" fmla="*/ 154781 h 750094"/>
                    <a:gd name="connsiteX17" fmla="*/ 578644 w 721519"/>
                    <a:gd name="connsiteY17" fmla="*/ 107156 h 750094"/>
                    <a:gd name="connsiteX18" fmla="*/ 590550 w 721519"/>
                    <a:gd name="connsiteY18" fmla="*/ 14288 h 7500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721519" h="750094">
                      <a:moveTo>
                        <a:pt x="590550" y="14288"/>
                      </a:moveTo>
                      <a:lnTo>
                        <a:pt x="485775" y="0"/>
                      </a:lnTo>
                      <a:lnTo>
                        <a:pt x="350044" y="26194"/>
                      </a:lnTo>
                      <a:lnTo>
                        <a:pt x="204788" y="78581"/>
                      </a:lnTo>
                      <a:lnTo>
                        <a:pt x="261938" y="219075"/>
                      </a:lnTo>
                      <a:lnTo>
                        <a:pt x="178594" y="240506"/>
                      </a:lnTo>
                      <a:lnTo>
                        <a:pt x="171450" y="278606"/>
                      </a:lnTo>
                      <a:lnTo>
                        <a:pt x="107156" y="333375"/>
                      </a:lnTo>
                      <a:lnTo>
                        <a:pt x="0" y="340519"/>
                      </a:lnTo>
                      <a:cubicBezTo>
                        <a:pt x="794" y="371475"/>
                        <a:pt x="1587" y="402432"/>
                        <a:pt x="2381" y="433388"/>
                      </a:cubicBezTo>
                      <a:lnTo>
                        <a:pt x="300038" y="642938"/>
                      </a:lnTo>
                      <a:lnTo>
                        <a:pt x="428625" y="750094"/>
                      </a:lnTo>
                      <a:lnTo>
                        <a:pt x="595313" y="666750"/>
                      </a:lnTo>
                      <a:lnTo>
                        <a:pt x="721519" y="569119"/>
                      </a:lnTo>
                      <a:lnTo>
                        <a:pt x="638175" y="538163"/>
                      </a:lnTo>
                      <a:lnTo>
                        <a:pt x="619125" y="316706"/>
                      </a:lnTo>
                      <a:lnTo>
                        <a:pt x="538163" y="154781"/>
                      </a:lnTo>
                      <a:lnTo>
                        <a:pt x="578644" y="107156"/>
                      </a:lnTo>
                      <a:lnTo>
                        <a:pt x="590550" y="142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2" name="フリーフォーム 1601"/>
                <p:cNvSpPr/>
                <p:nvPr/>
              </p:nvSpPr>
              <p:spPr>
                <a:xfrm>
                  <a:off x="311944" y="5062530"/>
                  <a:ext cx="555588" cy="600076"/>
                </a:xfrm>
                <a:custGeom>
                  <a:avLst/>
                  <a:gdLst>
                    <a:gd name="connsiteX0" fmla="*/ 495300 w 554831"/>
                    <a:gd name="connsiteY0" fmla="*/ 21431 h 600075"/>
                    <a:gd name="connsiteX1" fmla="*/ 554831 w 554831"/>
                    <a:gd name="connsiteY1" fmla="*/ 171450 h 600075"/>
                    <a:gd name="connsiteX2" fmla="*/ 469106 w 554831"/>
                    <a:gd name="connsiteY2" fmla="*/ 176212 h 600075"/>
                    <a:gd name="connsiteX3" fmla="*/ 469106 w 554831"/>
                    <a:gd name="connsiteY3" fmla="*/ 221456 h 600075"/>
                    <a:gd name="connsiteX4" fmla="*/ 390525 w 554831"/>
                    <a:gd name="connsiteY4" fmla="*/ 276225 h 600075"/>
                    <a:gd name="connsiteX5" fmla="*/ 288131 w 554831"/>
                    <a:gd name="connsiteY5" fmla="*/ 283368 h 600075"/>
                    <a:gd name="connsiteX6" fmla="*/ 290512 w 554831"/>
                    <a:gd name="connsiteY6" fmla="*/ 426243 h 600075"/>
                    <a:gd name="connsiteX7" fmla="*/ 176212 w 554831"/>
                    <a:gd name="connsiteY7" fmla="*/ 426243 h 600075"/>
                    <a:gd name="connsiteX8" fmla="*/ 178594 w 554831"/>
                    <a:gd name="connsiteY8" fmla="*/ 511968 h 600075"/>
                    <a:gd name="connsiteX9" fmla="*/ 147637 w 554831"/>
                    <a:gd name="connsiteY9" fmla="*/ 547687 h 600075"/>
                    <a:gd name="connsiteX10" fmla="*/ 157162 w 554831"/>
                    <a:gd name="connsiteY10" fmla="*/ 595312 h 600075"/>
                    <a:gd name="connsiteX11" fmla="*/ 0 w 554831"/>
                    <a:gd name="connsiteY11" fmla="*/ 600075 h 600075"/>
                    <a:gd name="connsiteX12" fmla="*/ 64294 w 554831"/>
                    <a:gd name="connsiteY12" fmla="*/ 476250 h 600075"/>
                    <a:gd name="connsiteX13" fmla="*/ 80962 w 554831"/>
                    <a:gd name="connsiteY13" fmla="*/ 464343 h 600075"/>
                    <a:gd name="connsiteX14" fmla="*/ 88106 w 554831"/>
                    <a:gd name="connsiteY14" fmla="*/ 421481 h 600075"/>
                    <a:gd name="connsiteX15" fmla="*/ 264319 w 554831"/>
                    <a:gd name="connsiteY15" fmla="*/ 240506 h 600075"/>
                    <a:gd name="connsiteX16" fmla="*/ 264319 w 554831"/>
                    <a:gd name="connsiteY16" fmla="*/ 188118 h 600075"/>
                    <a:gd name="connsiteX17" fmla="*/ 295275 w 554831"/>
                    <a:gd name="connsiteY17" fmla="*/ 92868 h 600075"/>
                    <a:gd name="connsiteX18" fmla="*/ 366712 w 554831"/>
                    <a:gd name="connsiteY18" fmla="*/ 80962 h 600075"/>
                    <a:gd name="connsiteX19" fmla="*/ 385762 w 554831"/>
                    <a:gd name="connsiteY19" fmla="*/ 0 h 600075"/>
                    <a:gd name="connsiteX20" fmla="*/ 435769 w 554831"/>
                    <a:gd name="connsiteY20" fmla="*/ 33337 h 600075"/>
                    <a:gd name="connsiteX21" fmla="*/ 495300 w 554831"/>
                    <a:gd name="connsiteY21" fmla="*/ 2143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554831" h="600075">
                      <a:moveTo>
                        <a:pt x="495300" y="21431"/>
                      </a:moveTo>
                      <a:lnTo>
                        <a:pt x="554831" y="171450"/>
                      </a:lnTo>
                      <a:lnTo>
                        <a:pt x="469106" y="176212"/>
                      </a:lnTo>
                      <a:lnTo>
                        <a:pt x="469106" y="221456"/>
                      </a:lnTo>
                      <a:lnTo>
                        <a:pt x="390525" y="276225"/>
                      </a:lnTo>
                      <a:lnTo>
                        <a:pt x="288131" y="283368"/>
                      </a:lnTo>
                      <a:cubicBezTo>
                        <a:pt x="288925" y="330993"/>
                        <a:pt x="289718" y="378618"/>
                        <a:pt x="290512" y="426243"/>
                      </a:cubicBezTo>
                      <a:lnTo>
                        <a:pt x="176212" y="426243"/>
                      </a:lnTo>
                      <a:lnTo>
                        <a:pt x="178594" y="511968"/>
                      </a:lnTo>
                      <a:lnTo>
                        <a:pt x="147637" y="547687"/>
                      </a:lnTo>
                      <a:lnTo>
                        <a:pt x="157162" y="595312"/>
                      </a:lnTo>
                      <a:lnTo>
                        <a:pt x="0" y="600075"/>
                      </a:lnTo>
                      <a:lnTo>
                        <a:pt x="64294" y="476250"/>
                      </a:lnTo>
                      <a:lnTo>
                        <a:pt x="80962" y="464343"/>
                      </a:lnTo>
                      <a:lnTo>
                        <a:pt x="88106" y="421481"/>
                      </a:lnTo>
                      <a:lnTo>
                        <a:pt x="264319" y="240506"/>
                      </a:lnTo>
                      <a:lnTo>
                        <a:pt x="264319" y="188118"/>
                      </a:lnTo>
                      <a:lnTo>
                        <a:pt x="295275" y="92868"/>
                      </a:lnTo>
                      <a:lnTo>
                        <a:pt x="366712" y="80962"/>
                      </a:lnTo>
                      <a:lnTo>
                        <a:pt x="385762" y="0"/>
                      </a:lnTo>
                      <a:lnTo>
                        <a:pt x="435769" y="33337"/>
                      </a:lnTo>
                      <a:lnTo>
                        <a:pt x="495300" y="214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3" name="フリーフォーム 1602"/>
                <p:cNvSpPr/>
                <p:nvPr/>
              </p:nvSpPr>
              <p:spPr>
                <a:xfrm>
                  <a:off x="315119" y="5438766"/>
                  <a:ext cx="409548" cy="487361"/>
                </a:xfrm>
                <a:custGeom>
                  <a:avLst/>
                  <a:gdLst>
                    <a:gd name="connsiteX0" fmla="*/ 290513 w 409575"/>
                    <a:gd name="connsiteY0" fmla="*/ 0 h 488156"/>
                    <a:gd name="connsiteX1" fmla="*/ 409575 w 409575"/>
                    <a:gd name="connsiteY1" fmla="*/ 80963 h 488156"/>
                    <a:gd name="connsiteX2" fmla="*/ 357188 w 409575"/>
                    <a:gd name="connsiteY2" fmla="*/ 90488 h 488156"/>
                    <a:gd name="connsiteX3" fmla="*/ 371475 w 409575"/>
                    <a:gd name="connsiteY3" fmla="*/ 202406 h 488156"/>
                    <a:gd name="connsiteX4" fmla="*/ 395288 w 409575"/>
                    <a:gd name="connsiteY4" fmla="*/ 442913 h 488156"/>
                    <a:gd name="connsiteX5" fmla="*/ 300038 w 409575"/>
                    <a:gd name="connsiteY5" fmla="*/ 442913 h 488156"/>
                    <a:gd name="connsiteX6" fmla="*/ 216694 w 409575"/>
                    <a:gd name="connsiteY6" fmla="*/ 469106 h 488156"/>
                    <a:gd name="connsiteX7" fmla="*/ 197644 w 409575"/>
                    <a:gd name="connsiteY7" fmla="*/ 450056 h 488156"/>
                    <a:gd name="connsiteX8" fmla="*/ 164306 w 409575"/>
                    <a:gd name="connsiteY8" fmla="*/ 488156 h 488156"/>
                    <a:gd name="connsiteX9" fmla="*/ 100013 w 409575"/>
                    <a:gd name="connsiteY9" fmla="*/ 395288 h 488156"/>
                    <a:gd name="connsiteX10" fmla="*/ 33338 w 409575"/>
                    <a:gd name="connsiteY10" fmla="*/ 416719 h 488156"/>
                    <a:gd name="connsiteX11" fmla="*/ 33338 w 409575"/>
                    <a:gd name="connsiteY11" fmla="*/ 304800 h 488156"/>
                    <a:gd name="connsiteX12" fmla="*/ 0 w 409575"/>
                    <a:gd name="connsiteY12" fmla="*/ 228600 h 488156"/>
                    <a:gd name="connsiteX13" fmla="*/ 161925 w 409575"/>
                    <a:gd name="connsiteY13" fmla="*/ 216694 h 488156"/>
                    <a:gd name="connsiteX14" fmla="*/ 142875 w 409575"/>
                    <a:gd name="connsiteY14" fmla="*/ 180975 h 488156"/>
                    <a:gd name="connsiteX15" fmla="*/ 173831 w 409575"/>
                    <a:gd name="connsiteY15" fmla="*/ 133350 h 488156"/>
                    <a:gd name="connsiteX16" fmla="*/ 171450 w 409575"/>
                    <a:gd name="connsiteY16" fmla="*/ 57150 h 488156"/>
                    <a:gd name="connsiteX17" fmla="*/ 292894 w 409575"/>
                    <a:gd name="connsiteY17" fmla="*/ 50006 h 488156"/>
                    <a:gd name="connsiteX18" fmla="*/ 290513 w 409575"/>
                    <a:gd name="connsiteY18" fmla="*/ 0 h 48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09575" h="488156">
                      <a:moveTo>
                        <a:pt x="290513" y="0"/>
                      </a:moveTo>
                      <a:lnTo>
                        <a:pt x="409575" y="80963"/>
                      </a:lnTo>
                      <a:lnTo>
                        <a:pt x="357188" y="90488"/>
                      </a:lnTo>
                      <a:lnTo>
                        <a:pt x="371475" y="202406"/>
                      </a:lnTo>
                      <a:lnTo>
                        <a:pt x="395288" y="442913"/>
                      </a:lnTo>
                      <a:lnTo>
                        <a:pt x="300038" y="442913"/>
                      </a:lnTo>
                      <a:lnTo>
                        <a:pt x="216694" y="469106"/>
                      </a:lnTo>
                      <a:lnTo>
                        <a:pt x="197644" y="450056"/>
                      </a:lnTo>
                      <a:lnTo>
                        <a:pt x="164306" y="488156"/>
                      </a:lnTo>
                      <a:lnTo>
                        <a:pt x="100013" y="395288"/>
                      </a:lnTo>
                      <a:lnTo>
                        <a:pt x="33338" y="416719"/>
                      </a:lnTo>
                      <a:lnTo>
                        <a:pt x="33338" y="304800"/>
                      </a:lnTo>
                      <a:lnTo>
                        <a:pt x="0" y="228600"/>
                      </a:lnTo>
                      <a:lnTo>
                        <a:pt x="161925" y="216694"/>
                      </a:lnTo>
                      <a:lnTo>
                        <a:pt x="142875" y="180975"/>
                      </a:lnTo>
                      <a:lnTo>
                        <a:pt x="173831" y="133350"/>
                      </a:lnTo>
                      <a:cubicBezTo>
                        <a:pt x="173037" y="107950"/>
                        <a:pt x="172244" y="82550"/>
                        <a:pt x="171450" y="57150"/>
                      </a:cubicBezTo>
                      <a:lnTo>
                        <a:pt x="292894" y="50006"/>
                      </a:lnTo>
                      <a:lnTo>
                        <a:pt x="2905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4" name="フリーフォーム 1603"/>
                <p:cNvSpPr/>
                <p:nvPr/>
              </p:nvSpPr>
              <p:spPr>
                <a:xfrm>
                  <a:off x="481794" y="5516552"/>
                  <a:ext cx="549241" cy="576262"/>
                </a:xfrm>
                <a:custGeom>
                  <a:avLst/>
                  <a:gdLst>
                    <a:gd name="connsiteX0" fmla="*/ 235743 w 550068"/>
                    <a:gd name="connsiteY0" fmla="*/ 0 h 576263"/>
                    <a:gd name="connsiteX1" fmla="*/ 190500 w 550068"/>
                    <a:gd name="connsiteY1" fmla="*/ 21432 h 576263"/>
                    <a:gd name="connsiteX2" fmla="*/ 230981 w 550068"/>
                    <a:gd name="connsiteY2" fmla="*/ 364332 h 576263"/>
                    <a:gd name="connsiteX3" fmla="*/ 133350 w 550068"/>
                    <a:gd name="connsiteY3" fmla="*/ 369094 h 576263"/>
                    <a:gd name="connsiteX4" fmla="*/ 47625 w 550068"/>
                    <a:gd name="connsiteY4" fmla="*/ 395288 h 576263"/>
                    <a:gd name="connsiteX5" fmla="*/ 19050 w 550068"/>
                    <a:gd name="connsiteY5" fmla="*/ 376238 h 576263"/>
                    <a:gd name="connsiteX6" fmla="*/ 0 w 550068"/>
                    <a:gd name="connsiteY6" fmla="*/ 411957 h 576263"/>
                    <a:gd name="connsiteX7" fmla="*/ 40481 w 550068"/>
                    <a:gd name="connsiteY7" fmla="*/ 511969 h 576263"/>
                    <a:gd name="connsiteX8" fmla="*/ 78581 w 550068"/>
                    <a:gd name="connsiteY8" fmla="*/ 514350 h 576263"/>
                    <a:gd name="connsiteX9" fmla="*/ 119062 w 550068"/>
                    <a:gd name="connsiteY9" fmla="*/ 492919 h 576263"/>
                    <a:gd name="connsiteX10" fmla="*/ 150018 w 550068"/>
                    <a:gd name="connsiteY10" fmla="*/ 576263 h 576263"/>
                    <a:gd name="connsiteX11" fmla="*/ 197643 w 550068"/>
                    <a:gd name="connsiteY11" fmla="*/ 559594 h 576263"/>
                    <a:gd name="connsiteX12" fmla="*/ 230981 w 550068"/>
                    <a:gd name="connsiteY12" fmla="*/ 569119 h 576263"/>
                    <a:gd name="connsiteX13" fmla="*/ 238125 w 550068"/>
                    <a:gd name="connsiteY13" fmla="*/ 509588 h 576263"/>
                    <a:gd name="connsiteX14" fmla="*/ 283368 w 550068"/>
                    <a:gd name="connsiteY14" fmla="*/ 447675 h 576263"/>
                    <a:gd name="connsiteX15" fmla="*/ 409575 w 550068"/>
                    <a:gd name="connsiteY15" fmla="*/ 390525 h 576263"/>
                    <a:gd name="connsiteX16" fmla="*/ 547687 w 550068"/>
                    <a:gd name="connsiteY16" fmla="*/ 361950 h 576263"/>
                    <a:gd name="connsiteX17" fmla="*/ 550068 w 550068"/>
                    <a:gd name="connsiteY17" fmla="*/ 228600 h 576263"/>
                    <a:gd name="connsiteX18" fmla="*/ 388143 w 550068"/>
                    <a:gd name="connsiteY18" fmla="*/ 107157 h 576263"/>
                    <a:gd name="connsiteX19" fmla="*/ 235743 w 550068"/>
                    <a:gd name="connsiteY19" fmla="*/ 0 h 5762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50068" h="576263">
                      <a:moveTo>
                        <a:pt x="235743" y="0"/>
                      </a:moveTo>
                      <a:lnTo>
                        <a:pt x="190500" y="21432"/>
                      </a:lnTo>
                      <a:lnTo>
                        <a:pt x="230981" y="364332"/>
                      </a:lnTo>
                      <a:lnTo>
                        <a:pt x="133350" y="369094"/>
                      </a:lnTo>
                      <a:lnTo>
                        <a:pt x="47625" y="395288"/>
                      </a:lnTo>
                      <a:lnTo>
                        <a:pt x="19050" y="376238"/>
                      </a:lnTo>
                      <a:lnTo>
                        <a:pt x="0" y="411957"/>
                      </a:lnTo>
                      <a:lnTo>
                        <a:pt x="40481" y="511969"/>
                      </a:lnTo>
                      <a:lnTo>
                        <a:pt x="78581" y="514350"/>
                      </a:lnTo>
                      <a:lnTo>
                        <a:pt x="119062" y="492919"/>
                      </a:lnTo>
                      <a:lnTo>
                        <a:pt x="150018" y="576263"/>
                      </a:lnTo>
                      <a:lnTo>
                        <a:pt x="197643" y="559594"/>
                      </a:lnTo>
                      <a:lnTo>
                        <a:pt x="230981" y="569119"/>
                      </a:lnTo>
                      <a:lnTo>
                        <a:pt x="238125" y="509588"/>
                      </a:lnTo>
                      <a:lnTo>
                        <a:pt x="283368" y="447675"/>
                      </a:lnTo>
                      <a:lnTo>
                        <a:pt x="409575" y="390525"/>
                      </a:lnTo>
                      <a:lnTo>
                        <a:pt x="547687" y="361950"/>
                      </a:lnTo>
                      <a:cubicBezTo>
                        <a:pt x="548481" y="317500"/>
                        <a:pt x="549274" y="273050"/>
                        <a:pt x="550068" y="228600"/>
                      </a:cubicBezTo>
                      <a:lnTo>
                        <a:pt x="388143" y="107157"/>
                      </a:lnTo>
                      <a:lnTo>
                        <a:pt x="2357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5" name="フリーフォーム 1604"/>
                <p:cNvSpPr/>
                <p:nvPr/>
              </p:nvSpPr>
              <p:spPr>
                <a:xfrm>
                  <a:off x="288133" y="5835635"/>
                  <a:ext cx="219062" cy="176211"/>
                </a:xfrm>
                <a:custGeom>
                  <a:avLst/>
                  <a:gdLst>
                    <a:gd name="connsiteX0" fmla="*/ 52388 w 219075"/>
                    <a:gd name="connsiteY0" fmla="*/ 14287 h 176212"/>
                    <a:gd name="connsiteX1" fmla="*/ 0 w 219075"/>
                    <a:gd name="connsiteY1" fmla="*/ 76200 h 176212"/>
                    <a:gd name="connsiteX2" fmla="*/ 40482 w 219075"/>
                    <a:gd name="connsiteY2" fmla="*/ 100012 h 176212"/>
                    <a:gd name="connsiteX3" fmla="*/ 35719 w 219075"/>
                    <a:gd name="connsiteY3" fmla="*/ 176212 h 176212"/>
                    <a:gd name="connsiteX4" fmla="*/ 150019 w 219075"/>
                    <a:gd name="connsiteY4" fmla="*/ 154781 h 176212"/>
                    <a:gd name="connsiteX5" fmla="*/ 219075 w 219075"/>
                    <a:gd name="connsiteY5" fmla="*/ 164306 h 176212"/>
                    <a:gd name="connsiteX6" fmla="*/ 195263 w 219075"/>
                    <a:gd name="connsiteY6" fmla="*/ 90487 h 176212"/>
                    <a:gd name="connsiteX7" fmla="*/ 119063 w 219075"/>
                    <a:gd name="connsiteY7" fmla="*/ 0 h 176212"/>
                    <a:gd name="connsiteX8" fmla="*/ 52388 w 219075"/>
                    <a:gd name="connsiteY8" fmla="*/ 14287 h 176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176212">
                      <a:moveTo>
                        <a:pt x="52388" y="14287"/>
                      </a:moveTo>
                      <a:lnTo>
                        <a:pt x="0" y="76200"/>
                      </a:lnTo>
                      <a:lnTo>
                        <a:pt x="40482" y="100012"/>
                      </a:lnTo>
                      <a:lnTo>
                        <a:pt x="35719" y="176212"/>
                      </a:lnTo>
                      <a:lnTo>
                        <a:pt x="150019" y="154781"/>
                      </a:lnTo>
                      <a:lnTo>
                        <a:pt x="219075" y="164306"/>
                      </a:lnTo>
                      <a:lnTo>
                        <a:pt x="195263" y="90487"/>
                      </a:lnTo>
                      <a:lnTo>
                        <a:pt x="119063" y="0"/>
                      </a:lnTo>
                      <a:lnTo>
                        <a:pt x="52388" y="142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6" name="フリーフォーム 1605"/>
                <p:cNvSpPr/>
                <p:nvPr/>
              </p:nvSpPr>
              <p:spPr>
                <a:xfrm>
                  <a:off x="405601" y="5988039"/>
                  <a:ext cx="225414" cy="203200"/>
                </a:xfrm>
                <a:custGeom>
                  <a:avLst/>
                  <a:gdLst>
                    <a:gd name="connsiteX0" fmla="*/ 102393 w 226218"/>
                    <a:gd name="connsiteY0" fmla="*/ 9525 h 202406"/>
                    <a:gd name="connsiteX1" fmla="*/ 30956 w 226218"/>
                    <a:gd name="connsiteY1" fmla="*/ 0 h 202406"/>
                    <a:gd name="connsiteX2" fmla="*/ 23812 w 226218"/>
                    <a:gd name="connsiteY2" fmla="*/ 50006 h 202406"/>
                    <a:gd name="connsiteX3" fmla="*/ 0 w 226218"/>
                    <a:gd name="connsiteY3" fmla="*/ 83344 h 202406"/>
                    <a:gd name="connsiteX4" fmla="*/ 35718 w 226218"/>
                    <a:gd name="connsiteY4" fmla="*/ 147637 h 202406"/>
                    <a:gd name="connsiteX5" fmla="*/ 80962 w 226218"/>
                    <a:gd name="connsiteY5" fmla="*/ 111919 h 202406"/>
                    <a:gd name="connsiteX6" fmla="*/ 126206 w 226218"/>
                    <a:gd name="connsiteY6" fmla="*/ 126206 h 202406"/>
                    <a:gd name="connsiteX7" fmla="*/ 197643 w 226218"/>
                    <a:gd name="connsiteY7" fmla="*/ 202406 h 202406"/>
                    <a:gd name="connsiteX8" fmla="*/ 226218 w 226218"/>
                    <a:gd name="connsiteY8" fmla="*/ 161925 h 202406"/>
                    <a:gd name="connsiteX9" fmla="*/ 226218 w 226218"/>
                    <a:gd name="connsiteY9" fmla="*/ 92869 h 202406"/>
                    <a:gd name="connsiteX10" fmla="*/ 188118 w 226218"/>
                    <a:gd name="connsiteY10" fmla="*/ 28575 h 202406"/>
                    <a:gd name="connsiteX11" fmla="*/ 159543 w 226218"/>
                    <a:gd name="connsiteY11" fmla="*/ 50006 h 202406"/>
                    <a:gd name="connsiteX12" fmla="*/ 102393 w 226218"/>
                    <a:gd name="connsiteY12" fmla="*/ 9525 h 2024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26218" h="202406">
                      <a:moveTo>
                        <a:pt x="102393" y="9525"/>
                      </a:moveTo>
                      <a:lnTo>
                        <a:pt x="30956" y="0"/>
                      </a:lnTo>
                      <a:lnTo>
                        <a:pt x="23812" y="50006"/>
                      </a:lnTo>
                      <a:lnTo>
                        <a:pt x="0" y="83344"/>
                      </a:lnTo>
                      <a:lnTo>
                        <a:pt x="35718" y="147637"/>
                      </a:lnTo>
                      <a:lnTo>
                        <a:pt x="80962" y="111919"/>
                      </a:lnTo>
                      <a:lnTo>
                        <a:pt x="126206" y="126206"/>
                      </a:lnTo>
                      <a:lnTo>
                        <a:pt x="197643" y="202406"/>
                      </a:lnTo>
                      <a:lnTo>
                        <a:pt x="226218" y="161925"/>
                      </a:lnTo>
                      <a:lnTo>
                        <a:pt x="226218" y="92869"/>
                      </a:lnTo>
                      <a:lnTo>
                        <a:pt x="188118" y="28575"/>
                      </a:lnTo>
                      <a:lnTo>
                        <a:pt x="159543" y="50006"/>
                      </a:lnTo>
                      <a:lnTo>
                        <a:pt x="10239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7" name="フリーフォーム 1606"/>
                <p:cNvSpPr/>
                <p:nvPr/>
              </p:nvSpPr>
              <p:spPr>
                <a:xfrm>
                  <a:off x="321466" y="5992804"/>
                  <a:ext cx="109531" cy="79377"/>
                </a:xfrm>
                <a:custGeom>
                  <a:avLst/>
                  <a:gdLst>
                    <a:gd name="connsiteX0" fmla="*/ 109537 w 109537"/>
                    <a:gd name="connsiteY0" fmla="*/ 0 h 78582"/>
                    <a:gd name="connsiteX1" fmla="*/ 0 w 109537"/>
                    <a:gd name="connsiteY1" fmla="*/ 23813 h 78582"/>
                    <a:gd name="connsiteX2" fmla="*/ 88106 w 109537"/>
                    <a:gd name="connsiteY2" fmla="*/ 78582 h 78582"/>
                    <a:gd name="connsiteX3" fmla="*/ 109537 w 109537"/>
                    <a:gd name="connsiteY3" fmla="*/ 0 h 785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9537" h="78582">
                      <a:moveTo>
                        <a:pt x="109537" y="0"/>
                      </a:moveTo>
                      <a:lnTo>
                        <a:pt x="0" y="23813"/>
                      </a:lnTo>
                      <a:lnTo>
                        <a:pt x="88106" y="78582"/>
                      </a:lnTo>
                      <a:lnTo>
                        <a:pt x="1095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8" name="フリーフォーム 1607"/>
                <p:cNvSpPr/>
                <p:nvPr/>
              </p:nvSpPr>
              <p:spPr>
                <a:xfrm>
                  <a:off x="434173" y="6107097"/>
                  <a:ext cx="120644" cy="122240"/>
                </a:xfrm>
                <a:custGeom>
                  <a:avLst/>
                  <a:gdLst>
                    <a:gd name="connsiteX0" fmla="*/ 0 w 121443"/>
                    <a:gd name="connsiteY0" fmla="*/ 33338 h 121444"/>
                    <a:gd name="connsiteX1" fmla="*/ 47625 w 121443"/>
                    <a:gd name="connsiteY1" fmla="*/ 2382 h 121444"/>
                    <a:gd name="connsiteX2" fmla="*/ 88106 w 121443"/>
                    <a:gd name="connsiteY2" fmla="*/ 0 h 121444"/>
                    <a:gd name="connsiteX3" fmla="*/ 121443 w 121443"/>
                    <a:gd name="connsiteY3" fmla="*/ 47625 h 121444"/>
                    <a:gd name="connsiteX4" fmla="*/ 69056 w 121443"/>
                    <a:gd name="connsiteY4" fmla="*/ 121444 h 121444"/>
                    <a:gd name="connsiteX5" fmla="*/ 0 w 121443"/>
                    <a:gd name="connsiteY5" fmla="*/ 33338 h 121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1443" h="121444">
                      <a:moveTo>
                        <a:pt x="0" y="33338"/>
                      </a:moveTo>
                      <a:lnTo>
                        <a:pt x="47625" y="2382"/>
                      </a:lnTo>
                      <a:lnTo>
                        <a:pt x="88106" y="0"/>
                      </a:lnTo>
                      <a:lnTo>
                        <a:pt x="121443" y="47625"/>
                      </a:lnTo>
                      <a:lnTo>
                        <a:pt x="69056" y="121444"/>
                      </a:lnTo>
                      <a:lnTo>
                        <a:pt x="0" y="3333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09" name="フリーフォーム 1608"/>
                <p:cNvSpPr/>
                <p:nvPr/>
              </p:nvSpPr>
              <p:spPr>
                <a:xfrm>
                  <a:off x="510371" y="6153142"/>
                  <a:ext cx="130166" cy="173036"/>
                </a:xfrm>
                <a:custGeom>
                  <a:avLst/>
                  <a:gdLst>
                    <a:gd name="connsiteX0" fmla="*/ 0 w 130968"/>
                    <a:gd name="connsiteY0" fmla="*/ 73819 h 173831"/>
                    <a:gd name="connsiteX1" fmla="*/ 50006 w 130968"/>
                    <a:gd name="connsiteY1" fmla="*/ 0 h 173831"/>
                    <a:gd name="connsiteX2" fmla="*/ 104775 w 130968"/>
                    <a:gd name="connsiteY2" fmla="*/ 45244 h 173831"/>
                    <a:gd name="connsiteX3" fmla="*/ 95250 w 130968"/>
                    <a:gd name="connsiteY3" fmla="*/ 80963 h 173831"/>
                    <a:gd name="connsiteX4" fmla="*/ 130968 w 130968"/>
                    <a:gd name="connsiteY4" fmla="*/ 114300 h 173831"/>
                    <a:gd name="connsiteX5" fmla="*/ 123825 w 130968"/>
                    <a:gd name="connsiteY5" fmla="*/ 173831 h 173831"/>
                    <a:gd name="connsiteX6" fmla="*/ 0 w 130968"/>
                    <a:gd name="connsiteY6" fmla="*/ 73819 h 173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0968" h="173831">
                      <a:moveTo>
                        <a:pt x="0" y="73819"/>
                      </a:moveTo>
                      <a:lnTo>
                        <a:pt x="50006" y="0"/>
                      </a:lnTo>
                      <a:lnTo>
                        <a:pt x="104775" y="45244"/>
                      </a:lnTo>
                      <a:lnTo>
                        <a:pt x="95250" y="80963"/>
                      </a:lnTo>
                      <a:lnTo>
                        <a:pt x="130968" y="114300"/>
                      </a:lnTo>
                      <a:lnTo>
                        <a:pt x="123825" y="173831"/>
                      </a:lnTo>
                      <a:lnTo>
                        <a:pt x="0" y="7381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0" name="フリーフォーム 1609"/>
                <p:cNvSpPr/>
                <p:nvPr/>
              </p:nvSpPr>
              <p:spPr>
                <a:xfrm>
                  <a:off x="600847" y="6073765"/>
                  <a:ext cx="204774" cy="250822"/>
                </a:xfrm>
                <a:custGeom>
                  <a:avLst/>
                  <a:gdLst>
                    <a:gd name="connsiteX0" fmla="*/ 28575 w 204788"/>
                    <a:gd name="connsiteY0" fmla="*/ 250031 h 250031"/>
                    <a:gd name="connsiteX1" fmla="*/ 42863 w 204788"/>
                    <a:gd name="connsiteY1" fmla="*/ 185737 h 250031"/>
                    <a:gd name="connsiteX2" fmla="*/ 9525 w 204788"/>
                    <a:gd name="connsiteY2" fmla="*/ 159544 h 250031"/>
                    <a:gd name="connsiteX3" fmla="*/ 14288 w 204788"/>
                    <a:gd name="connsiteY3" fmla="*/ 130969 h 250031"/>
                    <a:gd name="connsiteX4" fmla="*/ 0 w 204788"/>
                    <a:gd name="connsiteY4" fmla="*/ 116681 h 250031"/>
                    <a:gd name="connsiteX5" fmla="*/ 28575 w 204788"/>
                    <a:gd name="connsiteY5" fmla="*/ 85725 h 250031"/>
                    <a:gd name="connsiteX6" fmla="*/ 33338 w 204788"/>
                    <a:gd name="connsiteY6" fmla="*/ 21431 h 250031"/>
                    <a:gd name="connsiteX7" fmla="*/ 78581 w 204788"/>
                    <a:gd name="connsiteY7" fmla="*/ 0 h 250031"/>
                    <a:gd name="connsiteX8" fmla="*/ 116681 w 204788"/>
                    <a:gd name="connsiteY8" fmla="*/ 19050 h 250031"/>
                    <a:gd name="connsiteX9" fmla="*/ 200025 w 204788"/>
                    <a:gd name="connsiteY9" fmla="*/ 38100 h 250031"/>
                    <a:gd name="connsiteX10" fmla="*/ 204788 w 204788"/>
                    <a:gd name="connsiteY10" fmla="*/ 102394 h 250031"/>
                    <a:gd name="connsiteX11" fmla="*/ 190500 w 204788"/>
                    <a:gd name="connsiteY11" fmla="*/ 138112 h 250031"/>
                    <a:gd name="connsiteX12" fmla="*/ 200025 w 204788"/>
                    <a:gd name="connsiteY12" fmla="*/ 211931 h 250031"/>
                    <a:gd name="connsiteX13" fmla="*/ 145256 w 204788"/>
                    <a:gd name="connsiteY13" fmla="*/ 195262 h 250031"/>
                    <a:gd name="connsiteX14" fmla="*/ 28575 w 204788"/>
                    <a:gd name="connsiteY14" fmla="*/ 250031 h 2500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04788" h="250031">
                      <a:moveTo>
                        <a:pt x="28575" y="250031"/>
                      </a:moveTo>
                      <a:lnTo>
                        <a:pt x="42863" y="185737"/>
                      </a:lnTo>
                      <a:lnTo>
                        <a:pt x="9525" y="159544"/>
                      </a:lnTo>
                      <a:lnTo>
                        <a:pt x="14288" y="130969"/>
                      </a:lnTo>
                      <a:lnTo>
                        <a:pt x="0" y="116681"/>
                      </a:lnTo>
                      <a:lnTo>
                        <a:pt x="28575" y="85725"/>
                      </a:lnTo>
                      <a:lnTo>
                        <a:pt x="33338" y="21431"/>
                      </a:lnTo>
                      <a:lnTo>
                        <a:pt x="78581" y="0"/>
                      </a:lnTo>
                      <a:lnTo>
                        <a:pt x="116681" y="19050"/>
                      </a:lnTo>
                      <a:lnTo>
                        <a:pt x="200025" y="38100"/>
                      </a:lnTo>
                      <a:lnTo>
                        <a:pt x="204788" y="102394"/>
                      </a:lnTo>
                      <a:lnTo>
                        <a:pt x="190500" y="138112"/>
                      </a:lnTo>
                      <a:lnTo>
                        <a:pt x="200025" y="211931"/>
                      </a:lnTo>
                      <a:lnTo>
                        <a:pt x="145256" y="195262"/>
                      </a:lnTo>
                      <a:lnTo>
                        <a:pt x="28575" y="25003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1" name="フリーフォーム 1610"/>
                <p:cNvSpPr/>
                <p:nvPr/>
              </p:nvSpPr>
              <p:spPr>
                <a:xfrm>
                  <a:off x="721491" y="5902313"/>
                  <a:ext cx="274621" cy="209550"/>
                </a:xfrm>
                <a:custGeom>
                  <a:avLst/>
                  <a:gdLst>
                    <a:gd name="connsiteX0" fmla="*/ 176212 w 273844"/>
                    <a:gd name="connsiteY0" fmla="*/ 0 h 209550"/>
                    <a:gd name="connsiteX1" fmla="*/ 45244 w 273844"/>
                    <a:gd name="connsiteY1" fmla="*/ 71437 h 209550"/>
                    <a:gd name="connsiteX2" fmla="*/ 7144 w 273844"/>
                    <a:gd name="connsiteY2" fmla="*/ 126206 h 209550"/>
                    <a:gd name="connsiteX3" fmla="*/ 0 w 273844"/>
                    <a:gd name="connsiteY3" fmla="*/ 192881 h 209550"/>
                    <a:gd name="connsiteX4" fmla="*/ 76200 w 273844"/>
                    <a:gd name="connsiteY4" fmla="*/ 209550 h 209550"/>
                    <a:gd name="connsiteX5" fmla="*/ 88106 w 273844"/>
                    <a:gd name="connsiteY5" fmla="*/ 161925 h 209550"/>
                    <a:gd name="connsiteX6" fmla="*/ 204787 w 273844"/>
                    <a:gd name="connsiteY6" fmla="*/ 157162 h 209550"/>
                    <a:gd name="connsiteX7" fmla="*/ 273844 w 273844"/>
                    <a:gd name="connsiteY7" fmla="*/ 116681 h 209550"/>
                    <a:gd name="connsiteX8" fmla="*/ 197644 w 273844"/>
                    <a:gd name="connsiteY8" fmla="*/ 66675 h 209550"/>
                    <a:gd name="connsiteX9" fmla="*/ 176212 w 273844"/>
                    <a:gd name="connsiteY9" fmla="*/ 0 h 209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73844" h="209550">
                      <a:moveTo>
                        <a:pt x="176212" y="0"/>
                      </a:moveTo>
                      <a:lnTo>
                        <a:pt x="45244" y="71437"/>
                      </a:lnTo>
                      <a:lnTo>
                        <a:pt x="7144" y="126206"/>
                      </a:lnTo>
                      <a:lnTo>
                        <a:pt x="0" y="192881"/>
                      </a:lnTo>
                      <a:lnTo>
                        <a:pt x="76200" y="209550"/>
                      </a:lnTo>
                      <a:lnTo>
                        <a:pt x="88106" y="161925"/>
                      </a:lnTo>
                      <a:lnTo>
                        <a:pt x="204787" y="157162"/>
                      </a:lnTo>
                      <a:lnTo>
                        <a:pt x="273844" y="116681"/>
                      </a:lnTo>
                      <a:lnTo>
                        <a:pt x="197644" y="66675"/>
                      </a:lnTo>
                      <a:lnTo>
                        <a:pt x="1762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2" name="フリーフォーム 1611"/>
                <p:cNvSpPr/>
                <p:nvPr/>
              </p:nvSpPr>
              <p:spPr>
                <a:xfrm>
                  <a:off x="905630" y="5586404"/>
                  <a:ext cx="544480" cy="444498"/>
                </a:xfrm>
                <a:custGeom>
                  <a:avLst/>
                  <a:gdLst>
                    <a:gd name="connsiteX0" fmla="*/ 407194 w 545306"/>
                    <a:gd name="connsiteY0" fmla="*/ 0 h 445293"/>
                    <a:gd name="connsiteX1" fmla="*/ 511969 w 545306"/>
                    <a:gd name="connsiteY1" fmla="*/ 26193 h 445293"/>
                    <a:gd name="connsiteX2" fmla="*/ 502444 w 545306"/>
                    <a:gd name="connsiteY2" fmla="*/ 111918 h 445293"/>
                    <a:gd name="connsiteX3" fmla="*/ 545306 w 545306"/>
                    <a:gd name="connsiteY3" fmla="*/ 135731 h 445293"/>
                    <a:gd name="connsiteX4" fmla="*/ 504825 w 545306"/>
                    <a:gd name="connsiteY4" fmla="*/ 271462 h 445293"/>
                    <a:gd name="connsiteX5" fmla="*/ 438150 w 545306"/>
                    <a:gd name="connsiteY5" fmla="*/ 323850 h 445293"/>
                    <a:gd name="connsiteX6" fmla="*/ 440531 w 545306"/>
                    <a:gd name="connsiteY6" fmla="*/ 392906 h 445293"/>
                    <a:gd name="connsiteX7" fmla="*/ 340519 w 545306"/>
                    <a:gd name="connsiteY7" fmla="*/ 392906 h 445293"/>
                    <a:gd name="connsiteX8" fmla="*/ 285750 w 545306"/>
                    <a:gd name="connsiteY8" fmla="*/ 409575 h 445293"/>
                    <a:gd name="connsiteX9" fmla="*/ 250031 w 545306"/>
                    <a:gd name="connsiteY9" fmla="*/ 383381 h 445293"/>
                    <a:gd name="connsiteX10" fmla="*/ 235744 w 545306"/>
                    <a:gd name="connsiteY10" fmla="*/ 400050 h 445293"/>
                    <a:gd name="connsiteX11" fmla="*/ 178594 w 545306"/>
                    <a:gd name="connsiteY11" fmla="*/ 373856 h 445293"/>
                    <a:gd name="connsiteX12" fmla="*/ 128588 w 545306"/>
                    <a:gd name="connsiteY12" fmla="*/ 381000 h 445293"/>
                    <a:gd name="connsiteX13" fmla="*/ 126206 w 545306"/>
                    <a:gd name="connsiteY13" fmla="*/ 445293 h 445293"/>
                    <a:gd name="connsiteX14" fmla="*/ 92869 w 545306"/>
                    <a:gd name="connsiteY14" fmla="*/ 435768 h 445293"/>
                    <a:gd name="connsiteX15" fmla="*/ 14288 w 545306"/>
                    <a:gd name="connsiteY15" fmla="*/ 395287 h 445293"/>
                    <a:gd name="connsiteX16" fmla="*/ 0 w 545306"/>
                    <a:gd name="connsiteY16" fmla="*/ 321468 h 445293"/>
                    <a:gd name="connsiteX17" fmla="*/ 119063 w 545306"/>
                    <a:gd name="connsiteY17" fmla="*/ 290512 h 445293"/>
                    <a:gd name="connsiteX18" fmla="*/ 130969 w 545306"/>
                    <a:gd name="connsiteY18" fmla="*/ 159543 h 445293"/>
                    <a:gd name="connsiteX19" fmla="*/ 309563 w 545306"/>
                    <a:gd name="connsiteY19" fmla="*/ 71437 h 445293"/>
                    <a:gd name="connsiteX20" fmla="*/ 407194 w 545306"/>
                    <a:gd name="connsiteY20" fmla="*/ 0 h 4452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45306" h="445293">
                      <a:moveTo>
                        <a:pt x="407194" y="0"/>
                      </a:moveTo>
                      <a:lnTo>
                        <a:pt x="511969" y="26193"/>
                      </a:lnTo>
                      <a:lnTo>
                        <a:pt x="502444" y="111918"/>
                      </a:lnTo>
                      <a:lnTo>
                        <a:pt x="545306" y="135731"/>
                      </a:lnTo>
                      <a:lnTo>
                        <a:pt x="504825" y="271462"/>
                      </a:lnTo>
                      <a:lnTo>
                        <a:pt x="438150" y="323850"/>
                      </a:lnTo>
                      <a:cubicBezTo>
                        <a:pt x="438944" y="346869"/>
                        <a:pt x="439737" y="369887"/>
                        <a:pt x="440531" y="392906"/>
                      </a:cubicBezTo>
                      <a:lnTo>
                        <a:pt x="340519" y="392906"/>
                      </a:lnTo>
                      <a:lnTo>
                        <a:pt x="285750" y="409575"/>
                      </a:lnTo>
                      <a:lnTo>
                        <a:pt x="250031" y="383381"/>
                      </a:lnTo>
                      <a:lnTo>
                        <a:pt x="235744" y="400050"/>
                      </a:lnTo>
                      <a:lnTo>
                        <a:pt x="178594" y="373856"/>
                      </a:lnTo>
                      <a:lnTo>
                        <a:pt x="128588" y="381000"/>
                      </a:lnTo>
                      <a:lnTo>
                        <a:pt x="126206" y="445293"/>
                      </a:lnTo>
                      <a:lnTo>
                        <a:pt x="92869" y="435768"/>
                      </a:lnTo>
                      <a:lnTo>
                        <a:pt x="14288" y="395287"/>
                      </a:lnTo>
                      <a:lnTo>
                        <a:pt x="0" y="321468"/>
                      </a:lnTo>
                      <a:lnTo>
                        <a:pt x="119063" y="290512"/>
                      </a:lnTo>
                      <a:lnTo>
                        <a:pt x="130969" y="159543"/>
                      </a:lnTo>
                      <a:lnTo>
                        <a:pt x="309563" y="71437"/>
                      </a:lnTo>
                      <a:lnTo>
                        <a:pt x="407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3" name="フリーフォーム 1612"/>
                <p:cNvSpPr/>
                <p:nvPr/>
              </p:nvSpPr>
              <p:spPr>
                <a:xfrm>
                  <a:off x="788162" y="6062650"/>
                  <a:ext cx="150806" cy="225424"/>
                </a:xfrm>
                <a:custGeom>
                  <a:avLst/>
                  <a:gdLst>
                    <a:gd name="connsiteX0" fmla="*/ 19050 w 150019"/>
                    <a:gd name="connsiteY0" fmla="*/ 221456 h 226218"/>
                    <a:gd name="connsiteX1" fmla="*/ 0 w 150019"/>
                    <a:gd name="connsiteY1" fmla="*/ 150018 h 226218"/>
                    <a:gd name="connsiteX2" fmla="*/ 19050 w 150019"/>
                    <a:gd name="connsiteY2" fmla="*/ 123825 h 226218"/>
                    <a:gd name="connsiteX3" fmla="*/ 19050 w 150019"/>
                    <a:gd name="connsiteY3" fmla="*/ 54768 h 226218"/>
                    <a:gd name="connsiteX4" fmla="*/ 21431 w 150019"/>
                    <a:gd name="connsiteY4" fmla="*/ 0 h 226218"/>
                    <a:gd name="connsiteX5" fmla="*/ 133350 w 150019"/>
                    <a:gd name="connsiteY5" fmla="*/ 7143 h 226218"/>
                    <a:gd name="connsiteX6" fmla="*/ 126206 w 150019"/>
                    <a:gd name="connsiteY6" fmla="*/ 116681 h 226218"/>
                    <a:gd name="connsiteX7" fmla="*/ 150019 w 150019"/>
                    <a:gd name="connsiteY7" fmla="*/ 183356 h 226218"/>
                    <a:gd name="connsiteX8" fmla="*/ 100012 w 150019"/>
                    <a:gd name="connsiteY8" fmla="*/ 226218 h 226218"/>
                    <a:gd name="connsiteX9" fmla="*/ 19050 w 150019"/>
                    <a:gd name="connsiteY9" fmla="*/ 221456 h 2262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226218">
                      <a:moveTo>
                        <a:pt x="19050" y="221456"/>
                      </a:moveTo>
                      <a:lnTo>
                        <a:pt x="0" y="150018"/>
                      </a:lnTo>
                      <a:lnTo>
                        <a:pt x="19050" y="123825"/>
                      </a:lnTo>
                      <a:lnTo>
                        <a:pt x="19050" y="54768"/>
                      </a:lnTo>
                      <a:lnTo>
                        <a:pt x="21431" y="0"/>
                      </a:lnTo>
                      <a:lnTo>
                        <a:pt x="133350" y="7143"/>
                      </a:lnTo>
                      <a:lnTo>
                        <a:pt x="126206" y="116681"/>
                      </a:lnTo>
                      <a:lnTo>
                        <a:pt x="150019" y="183356"/>
                      </a:lnTo>
                      <a:lnTo>
                        <a:pt x="100012" y="226218"/>
                      </a:lnTo>
                      <a:lnTo>
                        <a:pt x="19050" y="22145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4" name="フリーフォーム 1613"/>
                <p:cNvSpPr/>
                <p:nvPr/>
              </p:nvSpPr>
              <p:spPr>
                <a:xfrm>
                  <a:off x="905630" y="6067408"/>
                  <a:ext cx="61910" cy="185735"/>
                </a:xfrm>
                <a:custGeom>
                  <a:avLst/>
                  <a:gdLst>
                    <a:gd name="connsiteX0" fmla="*/ 23813 w 61913"/>
                    <a:gd name="connsiteY0" fmla="*/ 0 h 185738"/>
                    <a:gd name="connsiteX1" fmla="*/ 57150 w 61913"/>
                    <a:gd name="connsiteY1" fmla="*/ 38100 h 185738"/>
                    <a:gd name="connsiteX2" fmla="*/ 61913 w 61913"/>
                    <a:gd name="connsiteY2" fmla="*/ 176213 h 185738"/>
                    <a:gd name="connsiteX3" fmla="*/ 40481 w 61913"/>
                    <a:gd name="connsiteY3" fmla="*/ 185738 h 185738"/>
                    <a:gd name="connsiteX4" fmla="*/ 0 w 61913"/>
                    <a:gd name="connsiteY4" fmla="*/ 107156 h 185738"/>
                    <a:gd name="connsiteX5" fmla="*/ 23813 w 61913"/>
                    <a:gd name="connsiteY5" fmla="*/ 0 h 1857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1913" h="185738">
                      <a:moveTo>
                        <a:pt x="23813" y="0"/>
                      </a:moveTo>
                      <a:lnTo>
                        <a:pt x="57150" y="38100"/>
                      </a:lnTo>
                      <a:lnTo>
                        <a:pt x="61913" y="176213"/>
                      </a:lnTo>
                      <a:lnTo>
                        <a:pt x="40481" y="185738"/>
                      </a:lnTo>
                      <a:lnTo>
                        <a:pt x="0" y="107156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5" name="フリーフォーム 1614"/>
                <p:cNvSpPr/>
                <p:nvPr/>
              </p:nvSpPr>
              <p:spPr>
                <a:xfrm>
                  <a:off x="931026" y="6026136"/>
                  <a:ext cx="107941" cy="223840"/>
                </a:xfrm>
                <a:custGeom>
                  <a:avLst/>
                  <a:gdLst>
                    <a:gd name="connsiteX0" fmla="*/ 107156 w 107156"/>
                    <a:gd name="connsiteY0" fmla="*/ 9525 h 223837"/>
                    <a:gd name="connsiteX1" fmla="*/ 73819 w 107156"/>
                    <a:gd name="connsiteY1" fmla="*/ 97631 h 223837"/>
                    <a:gd name="connsiteX2" fmla="*/ 78581 w 107156"/>
                    <a:gd name="connsiteY2" fmla="*/ 216694 h 223837"/>
                    <a:gd name="connsiteX3" fmla="*/ 33337 w 107156"/>
                    <a:gd name="connsiteY3" fmla="*/ 223837 h 223837"/>
                    <a:gd name="connsiteX4" fmla="*/ 35719 w 107156"/>
                    <a:gd name="connsiteY4" fmla="*/ 80962 h 223837"/>
                    <a:gd name="connsiteX5" fmla="*/ 0 w 107156"/>
                    <a:gd name="connsiteY5" fmla="*/ 35719 h 223837"/>
                    <a:gd name="connsiteX6" fmla="*/ 40481 w 107156"/>
                    <a:gd name="connsiteY6" fmla="*/ 0 h 223837"/>
                    <a:gd name="connsiteX7" fmla="*/ 107156 w 107156"/>
                    <a:gd name="connsiteY7" fmla="*/ 9525 h 223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7156" h="223837">
                      <a:moveTo>
                        <a:pt x="107156" y="9525"/>
                      </a:moveTo>
                      <a:lnTo>
                        <a:pt x="73819" y="97631"/>
                      </a:lnTo>
                      <a:lnTo>
                        <a:pt x="78581" y="216694"/>
                      </a:lnTo>
                      <a:lnTo>
                        <a:pt x="33337" y="223837"/>
                      </a:lnTo>
                      <a:lnTo>
                        <a:pt x="35719" y="80962"/>
                      </a:lnTo>
                      <a:lnTo>
                        <a:pt x="0" y="35719"/>
                      </a:lnTo>
                      <a:lnTo>
                        <a:pt x="40481" y="0"/>
                      </a:lnTo>
                      <a:lnTo>
                        <a:pt x="107156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6" name="フリーフォーム 1615"/>
                <p:cNvSpPr/>
                <p:nvPr/>
              </p:nvSpPr>
              <p:spPr>
                <a:xfrm>
                  <a:off x="1002463" y="5948350"/>
                  <a:ext cx="398440" cy="357188"/>
                </a:xfrm>
                <a:custGeom>
                  <a:avLst/>
                  <a:gdLst>
                    <a:gd name="connsiteX0" fmla="*/ 340519 w 397669"/>
                    <a:gd name="connsiteY0" fmla="*/ 28575 h 357187"/>
                    <a:gd name="connsiteX1" fmla="*/ 397669 w 397669"/>
                    <a:gd name="connsiteY1" fmla="*/ 90487 h 357187"/>
                    <a:gd name="connsiteX2" fmla="*/ 316707 w 397669"/>
                    <a:gd name="connsiteY2" fmla="*/ 171450 h 357187"/>
                    <a:gd name="connsiteX3" fmla="*/ 295275 w 397669"/>
                    <a:gd name="connsiteY3" fmla="*/ 285750 h 357187"/>
                    <a:gd name="connsiteX4" fmla="*/ 238125 w 397669"/>
                    <a:gd name="connsiteY4" fmla="*/ 264318 h 357187"/>
                    <a:gd name="connsiteX5" fmla="*/ 200025 w 397669"/>
                    <a:gd name="connsiteY5" fmla="*/ 307181 h 357187"/>
                    <a:gd name="connsiteX6" fmla="*/ 202407 w 397669"/>
                    <a:gd name="connsiteY6" fmla="*/ 357187 h 357187"/>
                    <a:gd name="connsiteX7" fmla="*/ 78582 w 397669"/>
                    <a:gd name="connsiteY7" fmla="*/ 354806 h 357187"/>
                    <a:gd name="connsiteX8" fmla="*/ 57150 w 397669"/>
                    <a:gd name="connsiteY8" fmla="*/ 295275 h 357187"/>
                    <a:gd name="connsiteX9" fmla="*/ 9525 w 397669"/>
                    <a:gd name="connsiteY9" fmla="*/ 295275 h 357187"/>
                    <a:gd name="connsiteX10" fmla="*/ 0 w 397669"/>
                    <a:gd name="connsiteY10" fmla="*/ 173831 h 357187"/>
                    <a:gd name="connsiteX11" fmla="*/ 38100 w 397669"/>
                    <a:gd name="connsiteY11" fmla="*/ 80962 h 357187"/>
                    <a:gd name="connsiteX12" fmla="*/ 33338 w 397669"/>
                    <a:gd name="connsiteY12" fmla="*/ 23812 h 357187"/>
                    <a:gd name="connsiteX13" fmla="*/ 83344 w 397669"/>
                    <a:gd name="connsiteY13" fmla="*/ 0 h 357187"/>
                    <a:gd name="connsiteX14" fmla="*/ 138113 w 397669"/>
                    <a:gd name="connsiteY14" fmla="*/ 33337 h 357187"/>
                    <a:gd name="connsiteX15" fmla="*/ 150019 w 397669"/>
                    <a:gd name="connsiteY15" fmla="*/ 19050 h 357187"/>
                    <a:gd name="connsiteX16" fmla="*/ 204788 w 397669"/>
                    <a:gd name="connsiteY16" fmla="*/ 59531 h 357187"/>
                    <a:gd name="connsiteX17" fmla="*/ 235744 w 397669"/>
                    <a:gd name="connsiteY17" fmla="*/ 30956 h 357187"/>
                    <a:gd name="connsiteX18" fmla="*/ 340519 w 397669"/>
                    <a:gd name="connsiteY18" fmla="*/ 28575 h 3571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397669" h="357187">
                      <a:moveTo>
                        <a:pt x="340519" y="28575"/>
                      </a:moveTo>
                      <a:lnTo>
                        <a:pt x="397669" y="90487"/>
                      </a:lnTo>
                      <a:lnTo>
                        <a:pt x="316707" y="171450"/>
                      </a:lnTo>
                      <a:lnTo>
                        <a:pt x="295275" y="285750"/>
                      </a:lnTo>
                      <a:lnTo>
                        <a:pt x="238125" y="264318"/>
                      </a:lnTo>
                      <a:lnTo>
                        <a:pt x="200025" y="307181"/>
                      </a:lnTo>
                      <a:lnTo>
                        <a:pt x="202407" y="357187"/>
                      </a:lnTo>
                      <a:lnTo>
                        <a:pt x="78582" y="354806"/>
                      </a:lnTo>
                      <a:lnTo>
                        <a:pt x="57150" y="295275"/>
                      </a:lnTo>
                      <a:lnTo>
                        <a:pt x="9525" y="295275"/>
                      </a:lnTo>
                      <a:lnTo>
                        <a:pt x="0" y="173831"/>
                      </a:lnTo>
                      <a:lnTo>
                        <a:pt x="38100" y="80962"/>
                      </a:lnTo>
                      <a:lnTo>
                        <a:pt x="33338" y="23812"/>
                      </a:lnTo>
                      <a:lnTo>
                        <a:pt x="83344" y="0"/>
                      </a:lnTo>
                      <a:lnTo>
                        <a:pt x="138113" y="33337"/>
                      </a:lnTo>
                      <a:lnTo>
                        <a:pt x="150019" y="19050"/>
                      </a:lnTo>
                      <a:lnTo>
                        <a:pt x="204788" y="59531"/>
                      </a:lnTo>
                      <a:lnTo>
                        <a:pt x="235744" y="30956"/>
                      </a:lnTo>
                      <a:lnTo>
                        <a:pt x="340519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7" name="フリーフォーム 1616"/>
                <p:cNvSpPr/>
                <p:nvPr/>
              </p:nvSpPr>
              <p:spPr>
                <a:xfrm>
                  <a:off x="1345340" y="5587988"/>
                  <a:ext cx="365102" cy="600076"/>
                </a:xfrm>
                <a:custGeom>
                  <a:avLst/>
                  <a:gdLst>
                    <a:gd name="connsiteX0" fmla="*/ 347663 w 364332"/>
                    <a:gd name="connsiteY0" fmla="*/ 154781 h 600075"/>
                    <a:gd name="connsiteX1" fmla="*/ 111919 w 364332"/>
                    <a:gd name="connsiteY1" fmla="*/ 0 h 600075"/>
                    <a:gd name="connsiteX2" fmla="*/ 64294 w 364332"/>
                    <a:gd name="connsiteY2" fmla="*/ 16669 h 600075"/>
                    <a:gd name="connsiteX3" fmla="*/ 64294 w 364332"/>
                    <a:gd name="connsiteY3" fmla="*/ 116681 h 600075"/>
                    <a:gd name="connsiteX4" fmla="*/ 102394 w 364332"/>
                    <a:gd name="connsiteY4" fmla="*/ 140494 h 600075"/>
                    <a:gd name="connsiteX5" fmla="*/ 61913 w 364332"/>
                    <a:gd name="connsiteY5" fmla="*/ 273844 h 600075"/>
                    <a:gd name="connsiteX6" fmla="*/ 0 w 364332"/>
                    <a:gd name="connsiteY6" fmla="*/ 328612 h 600075"/>
                    <a:gd name="connsiteX7" fmla="*/ 0 w 364332"/>
                    <a:gd name="connsiteY7" fmla="*/ 397669 h 600075"/>
                    <a:gd name="connsiteX8" fmla="*/ 61913 w 364332"/>
                    <a:gd name="connsiteY8" fmla="*/ 452437 h 600075"/>
                    <a:gd name="connsiteX9" fmla="*/ 54769 w 364332"/>
                    <a:gd name="connsiteY9" fmla="*/ 552450 h 600075"/>
                    <a:gd name="connsiteX10" fmla="*/ 69057 w 364332"/>
                    <a:gd name="connsiteY10" fmla="*/ 600075 h 600075"/>
                    <a:gd name="connsiteX11" fmla="*/ 180975 w 364332"/>
                    <a:gd name="connsiteY11" fmla="*/ 578644 h 600075"/>
                    <a:gd name="connsiteX12" fmla="*/ 226219 w 364332"/>
                    <a:gd name="connsiteY12" fmla="*/ 538162 h 600075"/>
                    <a:gd name="connsiteX13" fmla="*/ 300038 w 364332"/>
                    <a:gd name="connsiteY13" fmla="*/ 464344 h 600075"/>
                    <a:gd name="connsiteX14" fmla="*/ 288132 w 364332"/>
                    <a:gd name="connsiteY14" fmla="*/ 392906 h 600075"/>
                    <a:gd name="connsiteX15" fmla="*/ 364332 w 364332"/>
                    <a:gd name="connsiteY15" fmla="*/ 269081 h 600075"/>
                    <a:gd name="connsiteX16" fmla="*/ 347663 w 364332"/>
                    <a:gd name="connsiteY16" fmla="*/ 154781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4332" h="600075">
                      <a:moveTo>
                        <a:pt x="347663" y="154781"/>
                      </a:moveTo>
                      <a:lnTo>
                        <a:pt x="111919" y="0"/>
                      </a:lnTo>
                      <a:lnTo>
                        <a:pt x="64294" y="16669"/>
                      </a:lnTo>
                      <a:lnTo>
                        <a:pt x="64294" y="116681"/>
                      </a:lnTo>
                      <a:lnTo>
                        <a:pt x="102394" y="140494"/>
                      </a:lnTo>
                      <a:lnTo>
                        <a:pt x="61913" y="273844"/>
                      </a:lnTo>
                      <a:lnTo>
                        <a:pt x="0" y="328612"/>
                      </a:lnTo>
                      <a:lnTo>
                        <a:pt x="0" y="397669"/>
                      </a:lnTo>
                      <a:lnTo>
                        <a:pt x="61913" y="452437"/>
                      </a:lnTo>
                      <a:lnTo>
                        <a:pt x="54769" y="552450"/>
                      </a:lnTo>
                      <a:lnTo>
                        <a:pt x="69057" y="600075"/>
                      </a:lnTo>
                      <a:lnTo>
                        <a:pt x="180975" y="578644"/>
                      </a:lnTo>
                      <a:lnTo>
                        <a:pt x="226219" y="538162"/>
                      </a:lnTo>
                      <a:lnTo>
                        <a:pt x="300038" y="464344"/>
                      </a:lnTo>
                      <a:lnTo>
                        <a:pt x="288132" y="392906"/>
                      </a:lnTo>
                      <a:lnTo>
                        <a:pt x="364332" y="269081"/>
                      </a:lnTo>
                      <a:lnTo>
                        <a:pt x="347663" y="1547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8" name="フリーフォーム 1617"/>
                <p:cNvSpPr/>
                <p:nvPr/>
              </p:nvSpPr>
              <p:spPr>
                <a:xfrm>
                  <a:off x="1639010" y="5626085"/>
                  <a:ext cx="563530" cy="703260"/>
                </a:xfrm>
                <a:custGeom>
                  <a:avLst/>
                  <a:gdLst>
                    <a:gd name="connsiteX0" fmla="*/ 111919 w 564356"/>
                    <a:gd name="connsiteY0" fmla="*/ 0 h 702469"/>
                    <a:gd name="connsiteX1" fmla="*/ 504825 w 564356"/>
                    <a:gd name="connsiteY1" fmla="*/ 7144 h 702469"/>
                    <a:gd name="connsiteX2" fmla="*/ 516731 w 564356"/>
                    <a:gd name="connsiteY2" fmla="*/ 128587 h 702469"/>
                    <a:gd name="connsiteX3" fmla="*/ 564356 w 564356"/>
                    <a:gd name="connsiteY3" fmla="*/ 173831 h 702469"/>
                    <a:gd name="connsiteX4" fmla="*/ 509588 w 564356"/>
                    <a:gd name="connsiteY4" fmla="*/ 226219 h 702469"/>
                    <a:gd name="connsiteX5" fmla="*/ 452438 w 564356"/>
                    <a:gd name="connsiteY5" fmla="*/ 359569 h 702469"/>
                    <a:gd name="connsiteX6" fmla="*/ 402431 w 564356"/>
                    <a:gd name="connsiteY6" fmla="*/ 476250 h 702469"/>
                    <a:gd name="connsiteX7" fmla="*/ 397669 w 564356"/>
                    <a:gd name="connsiteY7" fmla="*/ 533400 h 702469"/>
                    <a:gd name="connsiteX8" fmla="*/ 464344 w 564356"/>
                    <a:gd name="connsiteY8" fmla="*/ 666750 h 702469"/>
                    <a:gd name="connsiteX9" fmla="*/ 297656 w 564356"/>
                    <a:gd name="connsiteY9" fmla="*/ 702469 h 702469"/>
                    <a:gd name="connsiteX10" fmla="*/ 259556 w 564356"/>
                    <a:gd name="connsiteY10" fmla="*/ 688181 h 702469"/>
                    <a:gd name="connsiteX11" fmla="*/ 188119 w 564356"/>
                    <a:gd name="connsiteY11" fmla="*/ 688181 h 702469"/>
                    <a:gd name="connsiteX12" fmla="*/ 128588 w 564356"/>
                    <a:gd name="connsiteY12" fmla="*/ 559594 h 702469"/>
                    <a:gd name="connsiteX13" fmla="*/ 69056 w 564356"/>
                    <a:gd name="connsiteY13" fmla="*/ 526256 h 702469"/>
                    <a:gd name="connsiteX14" fmla="*/ 52388 w 564356"/>
                    <a:gd name="connsiteY14" fmla="*/ 492919 h 702469"/>
                    <a:gd name="connsiteX15" fmla="*/ 9525 w 564356"/>
                    <a:gd name="connsiteY15" fmla="*/ 421481 h 702469"/>
                    <a:gd name="connsiteX16" fmla="*/ 0 w 564356"/>
                    <a:gd name="connsiteY16" fmla="*/ 338137 h 702469"/>
                    <a:gd name="connsiteX17" fmla="*/ 69056 w 564356"/>
                    <a:gd name="connsiteY17" fmla="*/ 233362 h 702469"/>
                    <a:gd name="connsiteX18" fmla="*/ 61913 w 564356"/>
                    <a:gd name="connsiteY18" fmla="*/ 109537 h 702469"/>
                    <a:gd name="connsiteX19" fmla="*/ 97631 w 564356"/>
                    <a:gd name="connsiteY19" fmla="*/ 78581 h 702469"/>
                    <a:gd name="connsiteX20" fmla="*/ 111919 w 564356"/>
                    <a:gd name="connsiteY20" fmla="*/ 0 h 7024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64356" h="702469">
                      <a:moveTo>
                        <a:pt x="111919" y="0"/>
                      </a:moveTo>
                      <a:lnTo>
                        <a:pt x="504825" y="7144"/>
                      </a:lnTo>
                      <a:lnTo>
                        <a:pt x="516731" y="128587"/>
                      </a:lnTo>
                      <a:lnTo>
                        <a:pt x="564356" y="173831"/>
                      </a:lnTo>
                      <a:lnTo>
                        <a:pt x="509588" y="226219"/>
                      </a:lnTo>
                      <a:lnTo>
                        <a:pt x="452438" y="359569"/>
                      </a:lnTo>
                      <a:lnTo>
                        <a:pt x="402431" y="476250"/>
                      </a:lnTo>
                      <a:lnTo>
                        <a:pt x="397669" y="533400"/>
                      </a:lnTo>
                      <a:lnTo>
                        <a:pt x="464344" y="666750"/>
                      </a:lnTo>
                      <a:lnTo>
                        <a:pt x="297656" y="702469"/>
                      </a:lnTo>
                      <a:lnTo>
                        <a:pt x="259556" y="688181"/>
                      </a:lnTo>
                      <a:lnTo>
                        <a:pt x="188119" y="688181"/>
                      </a:lnTo>
                      <a:lnTo>
                        <a:pt x="128588" y="559594"/>
                      </a:lnTo>
                      <a:lnTo>
                        <a:pt x="69056" y="526256"/>
                      </a:lnTo>
                      <a:lnTo>
                        <a:pt x="52388" y="492919"/>
                      </a:lnTo>
                      <a:lnTo>
                        <a:pt x="9525" y="421481"/>
                      </a:lnTo>
                      <a:lnTo>
                        <a:pt x="0" y="338137"/>
                      </a:lnTo>
                      <a:lnTo>
                        <a:pt x="69056" y="233362"/>
                      </a:lnTo>
                      <a:lnTo>
                        <a:pt x="61913" y="109537"/>
                      </a:lnTo>
                      <a:lnTo>
                        <a:pt x="97631" y="78581"/>
                      </a:lnTo>
                      <a:lnTo>
                        <a:pt x="11191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19" name="フリーフォーム 1618"/>
                <p:cNvSpPr/>
                <p:nvPr/>
              </p:nvSpPr>
              <p:spPr>
                <a:xfrm>
                  <a:off x="1205652" y="6026136"/>
                  <a:ext cx="223823" cy="371471"/>
                </a:xfrm>
                <a:custGeom>
                  <a:avLst/>
                  <a:gdLst>
                    <a:gd name="connsiteX0" fmla="*/ 200025 w 223837"/>
                    <a:gd name="connsiteY0" fmla="*/ 0 h 371475"/>
                    <a:gd name="connsiteX1" fmla="*/ 111918 w 223837"/>
                    <a:gd name="connsiteY1" fmla="*/ 111919 h 371475"/>
                    <a:gd name="connsiteX2" fmla="*/ 97631 w 223837"/>
                    <a:gd name="connsiteY2" fmla="*/ 197644 h 371475"/>
                    <a:gd name="connsiteX3" fmla="*/ 42862 w 223837"/>
                    <a:gd name="connsiteY3" fmla="*/ 180975 h 371475"/>
                    <a:gd name="connsiteX4" fmla="*/ 7143 w 223837"/>
                    <a:gd name="connsiteY4" fmla="*/ 228600 h 371475"/>
                    <a:gd name="connsiteX5" fmla="*/ 0 w 223837"/>
                    <a:gd name="connsiteY5" fmla="*/ 276225 h 371475"/>
                    <a:gd name="connsiteX6" fmla="*/ 28575 w 223837"/>
                    <a:gd name="connsiteY6" fmla="*/ 350044 h 371475"/>
                    <a:gd name="connsiteX7" fmla="*/ 223837 w 223837"/>
                    <a:gd name="connsiteY7" fmla="*/ 371475 h 371475"/>
                    <a:gd name="connsiteX8" fmla="*/ 183356 w 223837"/>
                    <a:gd name="connsiteY8" fmla="*/ 226219 h 371475"/>
                    <a:gd name="connsiteX9" fmla="*/ 211931 w 223837"/>
                    <a:gd name="connsiteY9" fmla="*/ 164306 h 371475"/>
                    <a:gd name="connsiteX10" fmla="*/ 192881 w 223837"/>
                    <a:gd name="connsiteY10" fmla="*/ 100012 h 371475"/>
                    <a:gd name="connsiteX11" fmla="*/ 200025 w 223837"/>
                    <a:gd name="connsiteY11" fmla="*/ 0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23837" h="371475">
                      <a:moveTo>
                        <a:pt x="200025" y="0"/>
                      </a:moveTo>
                      <a:lnTo>
                        <a:pt x="111918" y="111919"/>
                      </a:lnTo>
                      <a:lnTo>
                        <a:pt x="97631" y="197644"/>
                      </a:lnTo>
                      <a:lnTo>
                        <a:pt x="42862" y="180975"/>
                      </a:lnTo>
                      <a:lnTo>
                        <a:pt x="7143" y="228600"/>
                      </a:lnTo>
                      <a:lnTo>
                        <a:pt x="0" y="276225"/>
                      </a:lnTo>
                      <a:lnTo>
                        <a:pt x="28575" y="350044"/>
                      </a:lnTo>
                      <a:lnTo>
                        <a:pt x="223837" y="371475"/>
                      </a:lnTo>
                      <a:lnTo>
                        <a:pt x="183356" y="226219"/>
                      </a:lnTo>
                      <a:lnTo>
                        <a:pt x="211931" y="164306"/>
                      </a:lnTo>
                      <a:lnTo>
                        <a:pt x="192881" y="100012"/>
                      </a:lnTo>
                      <a:lnTo>
                        <a:pt x="2000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0" name="フリーフォーム 1619"/>
                <p:cNvSpPr/>
                <p:nvPr/>
              </p:nvSpPr>
              <p:spPr>
                <a:xfrm>
                  <a:off x="2124756" y="5797538"/>
                  <a:ext cx="209535" cy="217490"/>
                </a:xfrm>
                <a:custGeom>
                  <a:avLst/>
                  <a:gdLst>
                    <a:gd name="connsiteX0" fmla="*/ 76200 w 209550"/>
                    <a:gd name="connsiteY0" fmla="*/ 0 h 216694"/>
                    <a:gd name="connsiteX1" fmla="*/ 28575 w 209550"/>
                    <a:gd name="connsiteY1" fmla="*/ 57150 h 216694"/>
                    <a:gd name="connsiteX2" fmla="*/ 0 w 209550"/>
                    <a:gd name="connsiteY2" fmla="*/ 145256 h 216694"/>
                    <a:gd name="connsiteX3" fmla="*/ 116681 w 209550"/>
                    <a:gd name="connsiteY3" fmla="*/ 130969 h 216694"/>
                    <a:gd name="connsiteX4" fmla="*/ 190500 w 209550"/>
                    <a:gd name="connsiteY4" fmla="*/ 216694 h 216694"/>
                    <a:gd name="connsiteX5" fmla="*/ 209550 w 209550"/>
                    <a:gd name="connsiteY5" fmla="*/ 185737 h 216694"/>
                    <a:gd name="connsiteX6" fmla="*/ 133350 w 209550"/>
                    <a:gd name="connsiteY6" fmla="*/ 92869 h 216694"/>
                    <a:gd name="connsiteX7" fmla="*/ 97631 w 209550"/>
                    <a:gd name="connsiteY7" fmla="*/ 85725 h 216694"/>
                    <a:gd name="connsiteX8" fmla="*/ 76200 w 209550"/>
                    <a:gd name="connsiteY8" fmla="*/ 0 h 2166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09550" h="216694">
                      <a:moveTo>
                        <a:pt x="76200" y="0"/>
                      </a:moveTo>
                      <a:lnTo>
                        <a:pt x="28575" y="57150"/>
                      </a:lnTo>
                      <a:lnTo>
                        <a:pt x="0" y="145256"/>
                      </a:lnTo>
                      <a:lnTo>
                        <a:pt x="116681" y="130969"/>
                      </a:lnTo>
                      <a:lnTo>
                        <a:pt x="190500" y="216694"/>
                      </a:lnTo>
                      <a:lnTo>
                        <a:pt x="209550" y="185737"/>
                      </a:lnTo>
                      <a:lnTo>
                        <a:pt x="133350" y="92869"/>
                      </a:lnTo>
                      <a:lnTo>
                        <a:pt x="97631" y="85725"/>
                      </a:lnTo>
                      <a:lnTo>
                        <a:pt x="762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1" name="フリーフォーム 1620"/>
                <p:cNvSpPr/>
                <p:nvPr/>
              </p:nvSpPr>
              <p:spPr>
                <a:xfrm>
                  <a:off x="2035860" y="5935651"/>
                  <a:ext cx="471458" cy="412750"/>
                </a:xfrm>
                <a:custGeom>
                  <a:avLst/>
                  <a:gdLst>
                    <a:gd name="connsiteX0" fmla="*/ 266700 w 471487"/>
                    <a:gd name="connsiteY0" fmla="*/ 78582 h 411957"/>
                    <a:gd name="connsiteX1" fmla="*/ 290512 w 471487"/>
                    <a:gd name="connsiteY1" fmla="*/ 145257 h 411957"/>
                    <a:gd name="connsiteX2" fmla="*/ 471487 w 471487"/>
                    <a:gd name="connsiteY2" fmla="*/ 250032 h 411957"/>
                    <a:gd name="connsiteX3" fmla="*/ 266700 w 471487"/>
                    <a:gd name="connsiteY3" fmla="*/ 378619 h 411957"/>
                    <a:gd name="connsiteX4" fmla="*/ 230981 w 471487"/>
                    <a:gd name="connsiteY4" fmla="*/ 369094 h 411957"/>
                    <a:gd name="connsiteX5" fmla="*/ 192881 w 471487"/>
                    <a:gd name="connsiteY5" fmla="*/ 411957 h 411957"/>
                    <a:gd name="connsiteX6" fmla="*/ 71437 w 471487"/>
                    <a:gd name="connsiteY6" fmla="*/ 357188 h 411957"/>
                    <a:gd name="connsiteX7" fmla="*/ 0 w 471487"/>
                    <a:gd name="connsiteY7" fmla="*/ 228600 h 411957"/>
                    <a:gd name="connsiteX8" fmla="*/ 7144 w 471487"/>
                    <a:gd name="connsiteY8" fmla="*/ 154782 h 411957"/>
                    <a:gd name="connsiteX9" fmla="*/ 73819 w 471487"/>
                    <a:gd name="connsiteY9" fmla="*/ 2382 h 411957"/>
                    <a:gd name="connsiteX10" fmla="*/ 207169 w 471487"/>
                    <a:gd name="connsiteY10" fmla="*/ 0 h 411957"/>
                    <a:gd name="connsiteX11" fmla="*/ 266700 w 471487"/>
                    <a:gd name="connsiteY11" fmla="*/ 78582 h 4119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71487" h="411957">
                      <a:moveTo>
                        <a:pt x="266700" y="78582"/>
                      </a:moveTo>
                      <a:lnTo>
                        <a:pt x="290512" y="145257"/>
                      </a:lnTo>
                      <a:lnTo>
                        <a:pt x="471487" y="250032"/>
                      </a:lnTo>
                      <a:lnTo>
                        <a:pt x="266700" y="378619"/>
                      </a:lnTo>
                      <a:lnTo>
                        <a:pt x="230981" y="369094"/>
                      </a:lnTo>
                      <a:lnTo>
                        <a:pt x="192881" y="411957"/>
                      </a:lnTo>
                      <a:lnTo>
                        <a:pt x="71437" y="357188"/>
                      </a:lnTo>
                      <a:lnTo>
                        <a:pt x="0" y="228600"/>
                      </a:lnTo>
                      <a:lnTo>
                        <a:pt x="7144" y="154782"/>
                      </a:lnTo>
                      <a:lnTo>
                        <a:pt x="73819" y="2382"/>
                      </a:lnTo>
                      <a:lnTo>
                        <a:pt x="207169" y="0"/>
                      </a:lnTo>
                      <a:lnTo>
                        <a:pt x="266700" y="785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2" name="フリーフォーム 1621"/>
                <p:cNvSpPr/>
                <p:nvPr/>
              </p:nvSpPr>
              <p:spPr>
                <a:xfrm>
                  <a:off x="2267620" y="5981689"/>
                  <a:ext cx="353990" cy="525465"/>
                </a:xfrm>
                <a:custGeom>
                  <a:avLst/>
                  <a:gdLst>
                    <a:gd name="connsiteX0" fmla="*/ 66675 w 354806"/>
                    <a:gd name="connsiteY0" fmla="*/ 0 h 526256"/>
                    <a:gd name="connsiteX1" fmla="*/ 28575 w 354806"/>
                    <a:gd name="connsiteY1" fmla="*/ 54769 h 526256"/>
                    <a:gd name="connsiteX2" fmla="*/ 64294 w 354806"/>
                    <a:gd name="connsiteY2" fmla="*/ 107156 h 526256"/>
                    <a:gd name="connsiteX3" fmla="*/ 247650 w 354806"/>
                    <a:gd name="connsiteY3" fmla="*/ 209550 h 526256"/>
                    <a:gd name="connsiteX4" fmla="*/ 45244 w 354806"/>
                    <a:gd name="connsiteY4" fmla="*/ 333375 h 526256"/>
                    <a:gd name="connsiteX5" fmla="*/ 0 w 354806"/>
                    <a:gd name="connsiteY5" fmla="*/ 404813 h 526256"/>
                    <a:gd name="connsiteX6" fmla="*/ 57150 w 354806"/>
                    <a:gd name="connsiteY6" fmla="*/ 526256 h 526256"/>
                    <a:gd name="connsiteX7" fmla="*/ 133350 w 354806"/>
                    <a:gd name="connsiteY7" fmla="*/ 433388 h 526256"/>
                    <a:gd name="connsiteX8" fmla="*/ 247650 w 354806"/>
                    <a:gd name="connsiteY8" fmla="*/ 321469 h 526256"/>
                    <a:gd name="connsiteX9" fmla="*/ 338138 w 354806"/>
                    <a:gd name="connsiteY9" fmla="*/ 145256 h 526256"/>
                    <a:gd name="connsiteX10" fmla="*/ 354806 w 354806"/>
                    <a:gd name="connsiteY10" fmla="*/ 50006 h 526256"/>
                    <a:gd name="connsiteX11" fmla="*/ 230981 w 354806"/>
                    <a:gd name="connsiteY11" fmla="*/ 73819 h 526256"/>
                    <a:gd name="connsiteX12" fmla="*/ 152400 w 354806"/>
                    <a:gd name="connsiteY12" fmla="*/ 85725 h 526256"/>
                    <a:gd name="connsiteX13" fmla="*/ 88106 w 354806"/>
                    <a:gd name="connsiteY13" fmla="*/ 52388 h 526256"/>
                    <a:gd name="connsiteX14" fmla="*/ 66675 w 354806"/>
                    <a:gd name="connsiteY14" fmla="*/ 0 h 5262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354806" h="526256">
                      <a:moveTo>
                        <a:pt x="66675" y="0"/>
                      </a:moveTo>
                      <a:lnTo>
                        <a:pt x="28575" y="54769"/>
                      </a:lnTo>
                      <a:lnTo>
                        <a:pt x="64294" y="107156"/>
                      </a:lnTo>
                      <a:lnTo>
                        <a:pt x="247650" y="209550"/>
                      </a:lnTo>
                      <a:lnTo>
                        <a:pt x="45244" y="333375"/>
                      </a:lnTo>
                      <a:lnTo>
                        <a:pt x="0" y="404813"/>
                      </a:lnTo>
                      <a:lnTo>
                        <a:pt x="57150" y="526256"/>
                      </a:lnTo>
                      <a:lnTo>
                        <a:pt x="133350" y="433388"/>
                      </a:lnTo>
                      <a:lnTo>
                        <a:pt x="247650" y="321469"/>
                      </a:lnTo>
                      <a:lnTo>
                        <a:pt x="338138" y="145256"/>
                      </a:lnTo>
                      <a:lnTo>
                        <a:pt x="354806" y="50006"/>
                      </a:lnTo>
                      <a:lnTo>
                        <a:pt x="230981" y="73819"/>
                      </a:lnTo>
                      <a:lnTo>
                        <a:pt x="152400" y="85725"/>
                      </a:lnTo>
                      <a:lnTo>
                        <a:pt x="88106" y="52388"/>
                      </a:lnTo>
                      <a:lnTo>
                        <a:pt x="666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3" name="フリーフォーム 1622"/>
                <p:cNvSpPr/>
                <p:nvPr/>
              </p:nvSpPr>
              <p:spPr>
                <a:xfrm>
                  <a:off x="2045382" y="6286482"/>
                  <a:ext cx="285733" cy="349247"/>
                </a:xfrm>
                <a:custGeom>
                  <a:avLst/>
                  <a:gdLst>
                    <a:gd name="connsiteX0" fmla="*/ 54769 w 285750"/>
                    <a:gd name="connsiteY0" fmla="*/ 0 h 350044"/>
                    <a:gd name="connsiteX1" fmla="*/ 0 w 285750"/>
                    <a:gd name="connsiteY1" fmla="*/ 23813 h 350044"/>
                    <a:gd name="connsiteX2" fmla="*/ 33337 w 285750"/>
                    <a:gd name="connsiteY2" fmla="*/ 142875 h 350044"/>
                    <a:gd name="connsiteX3" fmla="*/ 16669 w 285750"/>
                    <a:gd name="connsiteY3" fmla="*/ 216694 h 350044"/>
                    <a:gd name="connsiteX4" fmla="*/ 176212 w 285750"/>
                    <a:gd name="connsiteY4" fmla="*/ 350044 h 350044"/>
                    <a:gd name="connsiteX5" fmla="*/ 214312 w 285750"/>
                    <a:gd name="connsiteY5" fmla="*/ 276225 h 350044"/>
                    <a:gd name="connsiteX6" fmla="*/ 285750 w 285750"/>
                    <a:gd name="connsiteY6" fmla="*/ 223838 h 350044"/>
                    <a:gd name="connsiteX7" fmla="*/ 226219 w 285750"/>
                    <a:gd name="connsiteY7" fmla="*/ 97631 h 350044"/>
                    <a:gd name="connsiteX8" fmla="*/ 266700 w 285750"/>
                    <a:gd name="connsiteY8" fmla="*/ 26194 h 350044"/>
                    <a:gd name="connsiteX9" fmla="*/ 228600 w 285750"/>
                    <a:gd name="connsiteY9" fmla="*/ 21431 h 350044"/>
                    <a:gd name="connsiteX10" fmla="*/ 185737 w 285750"/>
                    <a:gd name="connsiteY10" fmla="*/ 64294 h 350044"/>
                    <a:gd name="connsiteX11" fmla="*/ 54769 w 285750"/>
                    <a:gd name="connsiteY11" fmla="*/ 0 h 3500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5750" h="350044">
                      <a:moveTo>
                        <a:pt x="54769" y="0"/>
                      </a:moveTo>
                      <a:lnTo>
                        <a:pt x="0" y="23813"/>
                      </a:lnTo>
                      <a:lnTo>
                        <a:pt x="33337" y="142875"/>
                      </a:lnTo>
                      <a:lnTo>
                        <a:pt x="16669" y="216694"/>
                      </a:lnTo>
                      <a:lnTo>
                        <a:pt x="176212" y="350044"/>
                      </a:lnTo>
                      <a:lnTo>
                        <a:pt x="214312" y="276225"/>
                      </a:lnTo>
                      <a:lnTo>
                        <a:pt x="285750" y="223838"/>
                      </a:lnTo>
                      <a:lnTo>
                        <a:pt x="226219" y="97631"/>
                      </a:lnTo>
                      <a:lnTo>
                        <a:pt x="266700" y="26194"/>
                      </a:lnTo>
                      <a:lnTo>
                        <a:pt x="228600" y="21431"/>
                      </a:lnTo>
                      <a:lnTo>
                        <a:pt x="185737" y="64294"/>
                      </a:lnTo>
                      <a:lnTo>
                        <a:pt x="547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4" name="フリーフォーム 1623"/>
                <p:cNvSpPr/>
                <p:nvPr/>
              </p:nvSpPr>
              <p:spPr>
                <a:xfrm>
                  <a:off x="1391376" y="6048367"/>
                  <a:ext cx="419075" cy="339723"/>
                </a:xfrm>
                <a:custGeom>
                  <a:avLst/>
                  <a:gdLst>
                    <a:gd name="connsiteX0" fmla="*/ 257175 w 419100"/>
                    <a:gd name="connsiteY0" fmla="*/ 0 h 340519"/>
                    <a:gd name="connsiteX1" fmla="*/ 311944 w 419100"/>
                    <a:gd name="connsiteY1" fmla="*/ 95250 h 340519"/>
                    <a:gd name="connsiteX2" fmla="*/ 381000 w 419100"/>
                    <a:gd name="connsiteY2" fmla="*/ 138113 h 340519"/>
                    <a:gd name="connsiteX3" fmla="*/ 419100 w 419100"/>
                    <a:gd name="connsiteY3" fmla="*/ 235744 h 340519"/>
                    <a:gd name="connsiteX4" fmla="*/ 359569 w 419100"/>
                    <a:gd name="connsiteY4" fmla="*/ 221456 h 340519"/>
                    <a:gd name="connsiteX5" fmla="*/ 238125 w 419100"/>
                    <a:gd name="connsiteY5" fmla="*/ 259556 h 340519"/>
                    <a:gd name="connsiteX6" fmla="*/ 164306 w 419100"/>
                    <a:gd name="connsiteY6" fmla="*/ 214313 h 340519"/>
                    <a:gd name="connsiteX7" fmla="*/ 59531 w 419100"/>
                    <a:gd name="connsiteY7" fmla="*/ 302419 h 340519"/>
                    <a:gd name="connsiteX8" fmla="*/ 35719 w 419100"/>
                    <a:gd name="connsiteY8" fmla="*/ 340519 h 340519"/>
                    <a:gd name="connsiteX9" fmla="*/ 0 w 419100"/>
                    <a:gd name="connsiteY9" fmla="*/ 197644 h 340519"/>
                    <a:gd name="connsiteX10" fmla="*/ 28575 w 419100"/>
                    <a:gd name="connsiteY10" fmla="*/ 145256 h 340519"/>
                    <a:gd name="connsiteX11" fmla="*/ 145256 w 419100"/>
                    <a:gd name="connsiteY11" fmla="*/ 114300 h 340519"/>
                    <a:gd name="connsiteX12" fmla="*/ 257175 w 419100"/>
                    <a:gd name="connsiteY12" fmla="*/ 0 h 3405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19100" h="340519">
                      <a:moveTo>
                        <a:pt x="257175" y="0"/>
                      </a:moveTo>
                      <a:lnTo>
                        <a:pt x="311944" y="95250"/>
                      </a:lnTo>
                      <a:lnTo>
                        <a:pt x="381000" y="138113"/>
                      </a:lnTo>
                      <a:lnTo>
                        <a:pt x="419100" y="235744"/>
                      </a:lnTo>
                      <a:lnTo>
                        <a:pt x="359569" y="221456"/>
                      </a:lnTo>
                      <a:lnTo>
                        <a:pt x="238125" y="259556"/>
                      </a:lnTo>
                      <a:lnTo>
                        <a:pt x="164306" y="214313"/>
                      </a:lnTo>
                      <a:lnTo>
                        <a:pt x="59531" y="302419"/>
                      </a:lnTo>
                      <a:lnTo>
                        <a:pt x="35719" y="340519"/>
                      </a:lnTo>
                      <a:lnTo>
                        <a:pt x="0" y="197644"/>
                      </a:lnTo>
                      <a:lnTo>
                        <a:pt x="28575" y="145256"/>
                      </a:lnTo>
                      <a:lnTo>
                        <a:pt x="145256" y="114300"/>
                      </a:lnTo>
                      <a:lnTo>
                        <a:pt x="2571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5" name="フリーフォーム 1624"/>
                <p:cNvSpPr/>
                <p:nvPr/>
              </p:nvSpPr>
              <p:spPr>
                <a:xfrm>
                  <a:off x="1210413" y="6373799"/>
                  <a:ext cx="76193" cy="65087"/>
                </a:xfrm>
                <a:custGeom>
                  <a:avLst/>
                  <a:gdLst>
                    <a:gd name="connsiteX0" fmla="*/ 26194 w 76200"/>
                    <a:gd name="connsiteY0" fmla="*/ 0 h 64294"/>
                    <a:gd name="connsiteX1" fmla="*/ 76200 w 76200"/>
                    <a:gd name="connsiteY1" fmla="*/ 7144 h 64294"/>
                    <a:gd name="connsiteX2" fmla="*/ 61913 w 76200"/>
                    <a:gd name="connsiteY2" fmla="*/ 64294 h 64294"/>
                    <a:gd name="connsiteX3" fmla="*/ 0 w 76200"/>
                    <a:gd name="connsiteY3" fmla="*/ 54769 h 64294"/>
                    <a:gd name="connsiteX4" fmla="*/ 26194 w 76200"/>
                    <a:gd name="connsiteY4" fmla="*/ 0 h 64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6200" h="64294">
                      <a:moveTo>
                        <a:pt x="26194" y="0"/>
                      </a:moveTo>
                      <a:lnTo>
                        <a:pt x="76200" y="7144"/>
                      </a:lnTo>
                      <a:lnTo>
                        <a:pt x="61913" y="64294"/>
                      </a:lnTo>
                      <a:lnTo>
                        <a:pt x="0" y="54769"/>
                      </a:lnTo>
                      <a:lnTo>
                        <a:pt x="261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6" name="フリーフォーム 1625"/>
                <p:cNvSpPr/>
                <p:nvPr/>
              </p:nvSpPr>
              <p:spPr>
                <a:xfrm>
                  <a:off x="1181836" y="6373799"/>
                  <a:ext cx="209535" cy="242889"/>
                </a:xfrm>
                <a:custGeom>
                  <a:avLst/>
                  <a:gdLst>
                    <a:gd name="connsiteX0" fmla="*/ 109538 w 209550"/>
                    <a:gd name="connsiteY0" fmla="*/ 0 h 242888"/>
                    <a:gd name="connsiteX1" fmla="*/ 176213 w 209550"/>
                    <a:gd name="connsiteY1" fmla="*/ 26194 h 242888"/>
                    <a:gd name="connsiteX2" fmla="*/ 209550 w 209550"/>
                    <a:gd name="connsiteY2" fmla="*/ 71438 h 242888"/>
                    <a:gd name="connsiteX3" fmla="*/ 200025 w 209550"/>
                    <a:gd name="connsiteY3" fmla="*/ 176213 h 242888"/>
                    <a:gd name="connsiteX4" fmla="*/ 116681 w 209550"/>
                    <a:gd name="connsiteY4" fmla="*/ 173832 h 242888"/>
                    <a:gd name="connsiteX5" fmla="*/ 95250 w 209550"/>
                    <a:gd name="connsiteY5" fmla="*/ 242888 h 242888"/>
                    <a:gd name="connsiteX6" fmla="*/ 0 w 209550"/>
                    <a:gd name="connsiteY6" fmla="*/ 140494 h 242888"/>
                    <a:gd name="connsiteX7" fmla="*/ 40481 w 209550"/>
                    <a:gd name="connsiteY7" fmla="*/ 57150 h 242888"/>
                    <a:gd name="connsiteX8" fmla="*/ 97631 w 209550"/>
                    <a:gd name="connsiteY8" fmla="*/ 59532 h 242888"/>
                    <a:gd name="connsiteX9" fmla="*/ 109538 w 209550"/>
                    <a:gd name="connsiteY9" fmla="*/ 0 h 242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09550" h="242888">
                      <a:moveTo>
                        <a:pt x="109538" y="0"/>
                      </a:moveTo>
                      <a:lnTo>
                        <a:pt x="176213" y="26194"/>
                      </a:lnTo>
                      <a:lnTo>
                        <a:pt x="209550" y="71438"/>
                      </a:lnTo>
                      <a:lnTo>
                        <a:pt x="200025" y="176213"/>
                      </a:lnTo>
                      <a:lnTo>
                        <a:pt x="116681" y="173832"/>
                      </a:lnTo>
                      <a:lnTo>
                        <a:pt x="95250" y="242888"/>
                      </a:lnTo>
                      <a:lnTo>
                        <a:pt x="0" y="140494"/>
                      </a:lnTo>
                      <a:lnTo>
                        <a:pt x="40481" y="57150"/>
                      </a:lnTo>
                      <a:lnTo>
                        <a:pt x="97631" y="59532"/>
                      </a:lnTo>
                      <a:lnTo>
                        <a:pt x="10953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7" name="フリーフォーム 1626"/>
                <p:cNvSpPr/>
                <p:nvPr/>
              </p:nvSpPr>
              <p:spPr>
                <a:xfrm>
                  <a:off x="1272317" y="6276965"/>
                  <a:ext cx="273035" cy="387352"/>
                </a:xfrm>
                <a:custGeom>
                  <a:avLst/>
                  <a:gdLst>
                    <a:gd name="connsiteX0" fmla="*/ 273843 w 273843"/>
                    <a:gd name="connsiteY0" fmla="*/ 0 h 388144"/>
                    <a:gd name="connsiteX1" fmla="*/ 223837 w 273843"/>
                    <a:gd name="connsiteY1" fmla="*/ 188119 h 388144"/>
                    <a:gd name="connsiteX2" fmla="*/ 235743 w 273843"/>
                    <a:gd name="connsiteY2" fmla="*/ 257175 h 388144"/>
                    <a:gd name="connsiteX3" fmla="*/ 178593 w 273843"/>
                    <a:gd name="connsiteY3" fmla="*/ 261938 h 388144"/>
                    <a:gd name="connsiteX4" fmla="*/ 154781 w 273843"/>
                    <a:gd name="connsiteY4" fmla="*/ 328613 h 388144"/>
                    <a:gd name="connsiteX5" fmla="*/ 114300 w 273843"/>
                    <a:gd name="connsiteY5" fmla="*/ 354806 h 388144"/>
                    <a:gd name="connsiteX6" fmla="*/ 30956 w 273843"/>
                    <a:gd name="connsiteY6" fmla="*/ 388144 h 388144"/>
                    <a:gd name="connsiteX7" fmla="*/ 0 w 273843"/>
                    <a:gd name="connsiteY7" fmla="*/ 335756 h 388144"/>
                    <a:gd name="connsiteX8" fmla="*/ 23812 w 273843"/>
                    <a:gd name="connsiteY8" fmla="*/ 266700 h 388144"/>
                    <a:gd name="connsiteX9" fmla="*/ 111918 w 273843"/>
                    <a:gd name="connsiteY9" fmla="*/ 273844 h 388144"/>
                    <a:gd name="connsiteX10" fmla="*/ 116681 w 273843"/>
                    <a:gd name="connsiteY10" fmla="*/ 164306 h 388144"/>
                    <a:gd name="connsiteX11" fmla="*/ 76200 w 273843"/>
                    <a:gd name="connsiteY11" fmla="*/ 107156 h 388144"/>
                    <a:gd name="connsiteX12" fmla="*/ 154781 w 273843"/>
                    <a:gd name="connsiteY12" fmla="*/ 114300 h 388144"/>
                    <a:gd name="connsiteX13" fmla="*/ 178593 w 273843"/>
                    <a:gd name="connsiteY13" fmla="*/ 71438 h 388144"/>
                    <a:gd name="connsiteX14" fmla="*/ 273843 w 273843"/>
                    <a:gd name="connsiteY14" fmla="*/ 0 h 3881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273843" h="388144">
                      <a:moveTo>
                        <a:pt x="273843" y="0"/>
                      </a:moveTo>
                      <a:lnTo>
                        <a:pt x="223837" y="188119"/>
                      </a:lnTo>
                      <a:lnTo>
                        <a:pt x="235743" y="257175"/>
                      </a:lnTo>
                      <a:lnTo>
                        <a:pt x="178593" y="261938"/>
                      </a:lnTo>
                      <a:lnTo>
                        <a:pt x="154781" y="328613"/>
                      </a:lnTo>
                      <a:lnTo>
                        <a:pt x="114300" y="354806"/>
                      </a:lnTo>
                      <a:lnTo>
                        <a:pt x="30956" y="388144"/>
                      </a:lnTo>
                      <a:lnTo>
                        <a:pt x="0" y="335756"/>
                      </a:lnTo>
                      <a:lnTo>
                        <a:pt x="23812" y="266700"/>
                      </a:lnTo>
                      <a:lnTo>
                        <a:pt x="111918" y="273844"/>
                      </a:lnTo>
                      <a:lnTo>
                        <a:pt x="116681" y="164306"/>
                      </a:lnTo>
                      <a:lnTo>
                        <a:pt x="76200" y="107156"/>
                      </a:lnTo>
                      <a:lnTo>
                        <a:pt x="154781" y="114300"/>
                      </a:lnTo>
                      <a:lnTo>
                        <a:pt x="178593" y="71438"/>
                      </a:lnTo>
                      <a:lnTo>
                        <a:pt x="2738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8" name="フリーフォーム 1627"/>
                <p:cNvSpPr/>
                <p:nvPr/>
              </p:nvSpPr>
              <p:spPr>
                <a:xfrm>
                  <a:off x="1296133" y="6262675"/>
                  <a:ext cx="647660" cy="701676"/>
                </a:xfrm>
                <a:custGeom>
                  <a:avLst/>
                  <a:gdLst>
                    <a:gd name="connsiteX0" fmla="*/ 511969 w 647700"/>
                    <a:gd name="connsiteY0" fmla="*/ 23812 h 702468"/>
                    <a:gd name="connsiteX1" fmla="*/ 611981 w 647700"/>
                    <a:gd name="connsiteY1" fmla="*/ 59531 h 702468"/>
                    <a:gd name="connsiteX2" fmla="*/ 647700 w 647700"/>
                    <a:gd name="connsiteY2" fmla="*/ 109537 h 702468"/>
                    <a:gd name="connsiteX3" fmla="*/ 602456 w 647700"/>
                    <a:gd name="connsiteY3" fmla="*/ 183356 h 702468"/>
                    <a:gd name="connsiteX4" fmla="*/ 578644 w 647700"/>
                    <a:gd name="connsiteY4" fmla="*/ 371475 h 702468"/>
                    <a:gd name="connsiteX5" fmla="*/ 621506 w 647700"/>
                    <a:gd name="connsiteY5" fmla="*/ 500062 h 702468"/>
                    <a:gd name="connsiteX6" fmla="*/ 561975 w 647700"/>
                    <a:gd name="connsiteY6" fmla="*/ 552450 h 702468"/>
                    <a:gd name="connsiteX7" fmla="*/ 561975 w 647700"/>
                    <a:gd name="connsiteY7" fmla="*/ 619125 h 702468"/>
                    <a:gd name="connsiteX8" fmla="*/ 592931 w 647700"/>
                    <a:gd name="connsiteY8" fmla="*/ 685800 h 702468"/>
                    <a:gd name="connsiteX9" fmla="*/ 578644 w 647700"/>
                    <a:gd name="connsiteY9" fmla="*/ 702468 h 702468"/>
                    <a:gd name="connsiteX10" fmla="*/ 507206 w 647700"/>
                    <a:gd name="connsiteY10" fmla="*/ 631031 h 702468"/>
                    <a:gd name="connsiteX11" fmla="*/ 476250 w 647700"/>
                    <a:gd name="connsiteY11" fmla="*/ 638175 h 702468"/>
                    <a:gd name="connsiteX12" fmla="*/ 397669 w 647700"/>
                    <a:gd name="connsiteY12" fmla="*/ 595312 h 702468"/>
                    <a:gd name="connsiteX13" fmla="*/ 366713 w 647700"/>
                    <a:gd name="connsiteY13" fmla="*/ 595312 h 702468"/>
                    <a:gd name="connsiteX14" fmla="*/ 323850 w 647700"/>
                    <a:gd name="connsiteY14" fmla="*/ 464343 h 702468"/>
                    <a:gd name="connsiteX15" fmla="*/ 245269 w 647700"/>
                    <a:gd name="connsiteY15" fmla="*/ 466725 h 702468"/>
                    <a:gd name="connsiteX16" fmla="*/ 235744 w 647700"/>
                    <a:gd name="connsiteY16" fmla="*/ 509587 h 702468"/>
                    <a:gd name="connsiteX17" fmla="*/ 207169 w 647700"/>
                    <a:gd name="connsiteY17" fmla="*/ 511968 h 702468"/>
                    <a:gd name="connsiteX18" fmla="*/ 166688 w 647700"/>
                    <a:gd name="connsiteY18" fmla="*/ 419100 h 702468"/>
                    <a:gd name="connsiteX19" fmla="*/ 0 w 647700"/>
                    <a:gd name="connsiteY19" fmla="*/ 407193 h 702468"/>
                    <a:gd name="connsiteX20" fmla="*/ 126206 w 647700"/>
                    <a:gd name="connsiteY20" fmla="*/ 359568 h 702468"/>
                    <a:gd name="connsiteX21" fmla="*/ 147638 w 647700"/>
                    <a:gd name="connsiteY21" fmla="*/ 285750 h 702468"/>
                    <a:gd name="connsiteX22" fmla="*/ 216694 w 647700"/>
                    <a:gd name="connsiteY22" fmla="*/ 269081 h 702468"/>
                    <a:gd name="connsiteX23" fmla="*/ 200025 w 647700"/>
                    <a:gd name="connsiteY23" fmla="*/ 200025 h 702468"/>
                    <a:gd name="connsiteX24" fmla="*/ 259556 w 647700"/>
                    <a:gd name="connsiteY24" fmla="*/ 0 h 702468"/>
                    <a:gd name="connsiteX25" fmla="*/ 335756 w 647700"/>
                    <a:gd name="connsiteY25" fmla="*/ 42862 h 702468"/>
                    <a:gd name="connsiteX26" fmla="*/ 445294 w 647700"/>
                    <a:gd name="connsiteY26" fmla="*/ 7143 h 702468"/>
                    <a:gd name="connsiteX27" fmla="*/ 511969 w 647700"/>
                    <a:gd name="connsiteY27" fmla="*/ 23812 h 7024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</a:cxnLst>
                  <a:rect l="l" t="t" r="r" b="b"/>
                  <a:pathLst>
                    <a:path w="647700" h="702468">
                      <a:moveTo>
                        <a:pt x="511969" y="23812"/>
                      </a:moveTo>
                      <a:lnTo>
                        <a:pt x="611981" y="59531"/>
                      </a:lnTo>
                      <a:lnTo>
                        <a:pt x="647700" y="109537"/>
                      </a:lnTo>
                      <a:lnTo>
                        <a:pt x="602456" y="183356"/>
                      </a:lnTo>
                      <a:lnTo>
                        <a:pt x="578644" y="371475"/>
                      </a:lnTo>
                      <a:lnTo>
                        <a:pt x="621506" y="500062"/>
                      </a:lnTo>
                      <a:lnTo>
                        <a:pt x="561975" y="552450"/>
                      </a:lnTo>
                      <a:lnTo>
                        <a:pt x="561975" y="619125"/>
                      </a:lnTo>
                      <a:lnTo>
                        <a:pt x="592931" y="685800"/>
                      </a:lnTo>
                      <a:lnTo>
                        <a:pt x="578644" y="702468"/>
                      </a:lnTo>
                      <a:lnTo>
                        <a:pt x="507206" y="631031"/>
                      </a:lnTo>
                      <a:lnTo>
                        <a:pt x="476250" y="638175"/>
                      </a:lnTo>
                      <a:lnTo>
                        <a:pt x="397669" y="595312"/>
                      </a:lnTo>
                      <a:lnTo>
                        <a:pt x="366713" y="595312"/>
                      </a:lnTo>
                      <a:lnTo>
                        <a:pt x="323850" y="464343"/>
                      </a:lnTo>
                      <a:lnTo>
                        <a:pt x="245269" y="466725"/>
                      </a:lnTo>
                      <a:lnTo>
                        <a:pt x="235744" y="509587"/>
                      </a:lnTo>
                      <a:lnTo>
                        <a:pt x="207169" y="511968"/>
                      </a:lnTo>
                      <a:lnTo>
                        <a:pt x="166688" y="419100"/>
                      </a:lnTo>
                      <a:lnTo>
                        <a:pt x="0" y="407193"/>
                      </a:lnTo>
                      <a:lnTo>
                        <a:pt x="126206" y="359568"/>
                      </a:lnTo>
                      <a:lnTo>
                        <a:pt x="147638" y="285750"/>
                      </a:lnTo>
                      <a:lnTo>
                        <a:pt x="216694" y="269081"/>
                      </a:lnTo>
                      <a:lnTo>
                        <a:pt x="200025" y="200025"/>
                      </a:lnTo>
                      <a:lnTo>
                        <a:pt x="259556" y="0"/>
                      </a:lnTo>
                      <a:lnTo>
                        <a:pt x="335756" y="42862"/>
                      </a:lnTo>
                      <a:lnTo>
                        <a:pt x="445294" y="7143"/>
                      </a:lnTo>
                      <a:lnTo>
                        <a:pt x="511969" y="238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29" name="フリーフォーム 1628"/>
                <p:cNvSpPr/>
                <p:nvPr/>
              </p:nvSpPr>
              <p:spPr>
                <a:xfrm>
                  <a:off x="1877122" y="6305538"/>
                  <a:ext cx="373039" cy="590545"/>
                </a:xfrm>
                <a:custGeom>
                  <a:avLst/>
                  <a:gdLst>
                    <a:gd name="connsiteX0" fmla="*/ 161925 w 373856"/>
                    <a:gd name="connsiteY0" fmla="*/ 0 h 590550"/>
                    <a:gd name="connsiteX1" fmla="*/ 88106 w 373856"/>
                    <a:gd name="connsiteY1" fmla="*/ 23813 h 590550"/>
                    <a:gd name="connsiteX2" fmla="*/ 40481 w 373856"/>
                    <a:gd name="connsiteY2" fmla="*/ 23813 h 590550"/>
                    <a:gd name="connsiteX3" fmla="*/ 61913 w 373856"/>
                    <a:gd name="connsiteY3" fmla="*/ 78581 h 590550"/>
                    <a:gd name="connsiteX4" fmla="*/ 21431 w 373856"/>
                    <a:gd name="connsiteY4" fmla="*/ 147638 h 590550"/>
                    <a:gd name="connsiteX5" fmla="*/ 0 w 373856"/>
                    <a:gd name="connsiteY5" fmla="*/ 330994 h 590550"/>
                    <a:gd name="connsiteX6" fmla="*/ 33338 w 373856"/>
                    <a:gd name="connsiteY6" fmla="*/ 473869 h 590550"/>
                    <a:gd name="connsiteX7" fmla="*/ 152400 w 373856"/>
                    <a:gd name="connsiteY7" fmla="*/ 500063 h 590550"/>
                    <a:gd name="connsiteX8" fmla="*/ 211931 w 373856"/>
                    <a:gd name="connsiteY8" fmla="*/ 588169 h 590550"/>
                    <a:gd name="connsiteX9" fmla="*/ 316706 w 373856"/>
                    <a:gd name="connsiteY9" fmla="*/ 590550 h 590550"/>
                    <a:gd name="connsiteX10" fmla="*/ 373856 w 373856"/>
                    <a:gd name="connsiteY10" fmla="*/ 559594 h 590550"/>
                    <a:gd name="connsiteX11" fmla="*/ 330994 w 373856"/>
                    <a:gd name="connsiteY11" fmla="*/ 411956 h 590550"/>
                    <a:gd name="connsiteX12" fmla="*/ 347663 w 373856"/>
                    <a:gd name="connsiteY12" fmla="*/ 323850 h 590550"/>
                    <a:gd name="connsiteX13" fmla="*/ 180975 w 373856"/>
                    <a:gd name="connsiteY13" fmla="*/ 202406 h 590550"/>
                    <a:gd name="connsiteX14" fmla="*/ 200025 w 373856"/>
                    <a:gd name="connsiteY14" fmla="*/ 123825 h 590550"/>
                    <a:gd name="connsiteX15" fmla="*/ 161925 w 373856"/>
                    <a:gd name="connsiteY15" fmla="*/ 0 h 590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373856" h="590550">
                      <a:moveTo>
                        <a:pt x="161925" y="0"/>
                      </a:moveTo>
                      <a:lnTo>
                        <a:pt x="88106" y="23813"/>
                      </a:lnTo>
                      <a:lnTo>
                        <a:pt x="40481" y="23813"/>
                      </a:lnTo>
                      <a:lnTo>
                        <a:pt x="61913" y="78581"/>
                      </a:lnTo>
                      <a:lnTo>
                        <a:pt x="21431" y="147638"/>
                      </a:lnTo>
                      <a:lnTo>
                        <a:pt x="0" y="330994"/>
                      </a:lnTo>
                      <a:lnTo>
                        <a:pt x="33338" y="473869"/>
                      </a:lnTo>
                      <a:lnTo>
                        <a:pt x="152400" y="500063"/>
                      </a:lnTo>
                      <a:lnTo>
                        <a:pt x="211931" y="588169"/>
                      </a:lnTo>
                      <a:lnTo>
                        <a:pt x="316706" y="590550"/>
                      </a:lnTo>
                      <a:lnTo>
                        <a:pt x="373856" y="559594"/>
                      </a:lnTo>
                      <a:lnTo>
                        <a:pt x="330994" y="411956"/>
                      </a:lnTo>
                      <a:lnTo>
                        <a:pt x="347663" y="323850"/>
                      </a:lnTo>
                      <a:lnTo>
                        <a:pt x="180975" y="202406"/>
                      </a:lnTo>
                      <a:lnTo>
                        <a:pt x="200025" y="123825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0" name="フリーフォーム 1629"/>
                <p:cNvSpPr/>
                <p:nvPr/>
              </p:nvSpPr>
              <p:spPr>
                <a:xfrm>
                  <a:off x="1258034" y="6672250"/>
                  <a:ext cx="461935" cy="466721"/>
                </a:xfrm>
                <a:custGeom>
                  <a:avLst/>
                  <a:gdLst>
                    <a:gd name="connsiteX0" fmla="*/ 50006 w 461963"/>
                    <a:gd name="connsiteY0" fmla="*/ 0 h 466725"/>
                    <a:gd name="connsiteX1" fmla="*/ 211931 w 461963"/>
                    <a:gd name="connsiteY1" fmla="*/ 9525 h 466725"/>
                    <a:gd name="connsiteX2" fmla="*/ 242888 w 461963"/>
                    <a:gd name="connsiteY2" fmla="*/ 111918 h 466725"/>
                    <a:gd name="connsiteX3" fmla="*/ 266700 w 461963"/>
                    <a:gd name="connsiteY3" fmla="*/ 111918 h 466725"/>
                    <a:gd name="connsiteX4" fmla="*/ 283369 w 461963"/>
                    <a:gd name="connsiteY4" fmla="*/ 54768 h 466725"/>
                    <a:gd name="connsiteX5" fmla="*/ 369094 w 461963"/>
                    <a:gd name="connsiteY5" fmla="*/ 66675 h 466725"/>
                    <a:gd name="connsiteX6" fmla="*/ 411956 w 461963"/>
                    <a:gd name="connsiteY6" fmla="*/ 188118 h 466725"/>
                    <a:gd name="connsiteX7" fmla="*/ 438150 w 461963"/>
                    <a:gd name="connsiteY7" fmla="*/ 188118 h 466725"/>
                    <a:gd name="connsiteX8" fmla="*/ 461963 w 461963"/>
                    <a:gd name="connsiteY8" fmla="*/ 223837 h 466725"/>
                    <a:gd name="connsiteX9" fmla="*/ 452438 w 461963"/>
                    <a:gd name="connsiteY9" fmla="*/ 273843 h 466725"/>
                    <a:gd name="connsiteX10" fmla="*/ 395288 w 461963"/>
                    <a:gd name="connsiteY10" fmla="*/ 273843 h 466725"/>
                    <a:gd name="connsiteX11" fmla="*/ 359569 w 461963"/>
                    <a:gd name="connsiteY11" fmla="*/ 378618 h 466725"/>
                    <a:gd name="connsiteX12" fmla="*/ 414338 w 461963"/>
                    <a:gd name="connsiteY12" fmla="*/ 454818 h 466725"/>
                    <a:gd name="connsiteX13" fmla="*/ 240506 w 461963"/>
                    <a:gd name="connsiteY13" fmla="*/ 466725 h 466725"/>
                    <a:gd name="connsiteX14" fmla="*/ 207169 w 461963"/>
                    <a:gd name="connsiteY14" fmla="*/ 452437 h 466725"/>
                    <a:gd name="connsiteX15" fmla="*/ 19050 w 461963"/>
                    <a:gd name="connsiteY15" fmla="*/ 438150 h 466725"/>
                    <a:gd name="connsiteX16" fmla="*/ 0 w 461963"/>
                    <a:gd name="connsiteY16" fmla="*/ 381000 h 466725"/>
                    <a:gd name="connsiteX17" fmla="*/ 90488 w 461963"/>
                    <a:gd name="connsiteY17" fmla="*/ 261937 h 466725"/>
                    <a:gd name="connsiteX18" fmla="*/ 92869 w 461963"/>
                    <a:gd name="connsiteY18" fmla="*/ 135731 h 466725"/>
                    <a:gd name="connsiteX19" fmla="*/ 88106 w 461963"/>
                    <a:gd name="connsiteY19" fmla="*/ 66675 h 466725"/>
                    <a:gd name="connsiteX20" fmla="*/ 50006 w 461963"/>
                    <a:gd name="connsiteY20" fmla="*/ 0 h 466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61963" h="466725">
                      <a:moveTo>
                        <a:pt x="50006" y="0"/>
                      </a:moveTo>
                      <a:lnTo>
                        <a:pt x="211931" y="9525"/>
                      </a:lnTo>
                      <a:lnTo>
                        <a:pt x="242888" y="111918"/>
                      </a:lnTo>
                      <a:lnTo>
                        <a:pt x="266700" y="111918"/>
                      </a:lnTo>
                      <a:lnTo>
                        <a:pt x="283369" y="54768"/>
                      </a:lnTo>
                      <a:lnTo>
                        <a:pt x="369094" y="66675"/>
                      </a:lnTo>
                      <a:lnTo>
                        <a:pt x="411956" y="188118"/>
                      </a:lnTo>
                      <a:lnTo>
                        <a:pt x="438150" y="188118"/>
                      </a:lnTo>
                      <a:lnTo>
                        <a:pt x="461963" y="223837"/>
                      </a:lnTo>
                      <a:lnTo>
                        <a:pt x="452438" y="273843"/>
                      </a:lnTo>
                      <a:lnTo>
                        <a:pt x="395288" y="273843"/>
                      </a:lnTo>
                      <a:lnTo>
                        <a:pt x="359569" y="378618"/>
                      </a:lnTo>
                      <a:lnTo>
                        <a:pt x="414338" y="454818"/>
                      </a:lnTo>
                      <a:lnTo>
                        <a:pt x="240506" y="466725"/>
                      </a:lnTo>
                      <a:lnTo>
                        <a:pt x="207169" y="452437"/>
                      </a:lnTo>
                      <a:lnTo>
                        <a:pt x="19050" y="438150"/>
                      </a:lnTo>
                      <a:lnTo>
                        <a:pt x="0" y="381000"/>
                      </a:lnTo>
                      <a:lnTo>
                        <a:pt x="90488" y="261937"/>
                      </a:lnTo>
                      <a:cubicBezTo>
                        <a:pt x="91282" y="219868"/>
                        <a:pt x="92075" y="177800"/>
                        <a:pt x="92869" y="135731"/>
                      </a:cubicBezTo>
                      <a:lnTo>
                        <a:pt x="88106" y="66675"/>
                      </a:lnTo>
                      <a:lnTo>
                        <a:pt x="5000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1" name="フリーフォーム 1630"/>
                <p:cNvSpPr/>
                <p:nvPr/>
              </p:nvSpPr>
              <p:spPr>
                <a:xfrm>
                  <a:off x="1273908" y="7105633"/>
                  <a:ext cx="574637" cy="463546"/>
                </a:xfrm>
                <a:custGeom>
                  <a:avLst/>
                  <a:gdLst>
                    <a:gd name="connsiteX0" fmla="*/ 390525 w 573881"/>
                    <a:gd name="connsiteY0" fmla="*/ 23813 h 464344"/>
                    <a:gd name="connsiteX1" fmla="*/ 459581 w 573881"/>
                    <a:gd name="connsiteY1" fmla="*/ 30956 h 464344"/>
                    <a:gd name="connsiteX2" fmla="*/ 528637 w 573881"/>
                    <a:gd name="connsiteY2" fmla="*/ 133350 h 464344"/>
                    <a:gd name="connsiteX3" fmla="*/ 573881 w 573881"/>
                    <a:gd name="connsiteY3" fmla="*/ 195263 h 464344"/>
                    <a:gd name="connsiteX4" fmla="*/ 550069 w 573881"/>
                    <a:gd name="connsiteY4" fmla="*/ 250031 h 464344"/>
                    <a:gd name="connsiteX5" fmla="*/ 469106 w 573881"/>
                    <a:gd name="connsiteY5" fmla="*/ 311944 h 464344"/>
                    <a:gd name="connsiteX6" fmla="*/ 378619 w 573881"/>
                    <a:gd name="connsiteY6" fmla="*/ 321469 h 464344"/>
                    <a:gd name="connsiteX7" fmla="*/ 323850 w 573881"/>
                    <a:gd name="connsiteY7" fmla="*/ 390525 h 464344"/>
                    <a:gd name="connsiteX8" fmla="*/ 288131 w 573881"/>
                    <a:gd name="connsiteY8" fmla="*/ 357188 h 464344"/>
                    <a:gd name="connsiteX9" fmla="*/ 273844 w 573881"/>
                    <a:gd name="connsiteY9" fmla="*/ 457200 h 464344"/>
                    <a:gd name="connsiteX10" fmla="*/ 214312 w 573881"/>
                    <a:gd name="connsiteY10" fmla="*/ 464344 h 464344"/>
                    <a:gd name="connsiteX11" fmla="*/ 176212 w 573881"/>
                    <a:gd name="connsiteY11" fmla="*/ 431006 h 464344"/>
                    <a:gd name="connsiteX12" fmla="*/ 147637 w 573881"/>
                    <a:gd name="connsiteY12" fmla="*/ 442913 h 464344"/>
                    <a:gd name="connsiteX13" fmla="*/ 95250 w 573881"/>
                    <a:gd name="connsiteY13" fmla="*/ 328613 h 464344"/>
                    <a:gd name="connsiteX14" fmla="*/ 97631 w 573881"/>
                    <a:gd name="connsiteY14" fmla="*/ 197644 h 464344"/>
                    <a:gd name="connsiteX15" fmla="*/ 30956 w 573881"/>
                    <a:gd name="connsiteY15" fmla="*/ 92869 h 464344"/>
                    <a:gd name="connsiteX16" fmla="*/ 0 w 573881"/>
                    <a:gd name="connsiteY16" fmla="*/ 0 h 464344"/>
                    <a:gd name="connsiteX17" fmla="*/ 202406 w 573881"/>
                    <a:gd name="connsiteY17" fmla="*/ 23813 h 464344"/>
                    <a:gd name="connsiteX18" fmla="*/ 235744 w 573881"/>
                    <a:gd name="connsiteY18" fmla="*/ 40481 h 464344"/>
                    <a:gd name="connsiteX19" fmla="*/ 390525 w 573881"/>
                    <a:gd name="connsiteY19" fmla="*/ 23813 h 4643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573881" h="464344">
                      <a:moveTo>
                        <a:pt x="390525" y="23813"/>
                      </a:moveTo>
                      <a:lnTo>
                        <a:pt x="459581" y="30956"/>
                      </a:lnTo>
                      <a:lnTo>
                        <a:pt x="528637" y="133350"/>
                      </a:lnTo>
                      <a:lnTo>
                        <a:pt x="573881" y="195263"/>
                      </a:lnTo>
                      <a:lnTo>
                        <a:pt x="550069" y="250031"/>
                      </a:lnTo>
                      <a:lnTo>
                        <a:pt x="469106" y="311944"/>
                      </a:lnTo>
                      <a:lnTo>
                        <a:pt x="378619" y="321469"/>
                      </a:lnTo>
                      <a:lnTo>
                        <a:pt x="323850" y="390525"/>
                      </a:lnTo>
                      <a:lnTo>
                        <a:pt x="288131" y="357188"/>
                      </a:lnTo>
                      <a:lnTo>
                        <a:pt x="273844" y="457200"/>
                      </a:lnTo>
                      <a:lnTo>
                        <a:pt x="214312" y="464344"/>
                      </a:lnTo>
                      <a:lnTo>
                        <a:pt x="176212" y="431006"/>
                      </a:lnTo>
                      <a:lnTo>
                        <a:pt x="147637" y="442913"/>
                      </a:lnTo>
                      <a:lnTo>
                        <a:pt x="95250" y="328613"/>
                      </a:lnTo>
                      <a:cubicBezTo>
                        <a:pt x="96044" y="284957"/>
                        <a:pt x="96837" y="241300"/>
                        <a:pt x="97631" y="197644"/>
                      </a:cubicBezTo>
                      <a:lnTo>
                        <a:pt x="30956" y="92869"/>
                      </a:lnTo>
                      <a:lnTo>
                        <a:pt x="0" y="0"/>
                      </a:lnTo>
                      <a:lnTo>
                        <a:pt x="202406" y="23813"/>
                      </a:lnTo>
                      <a:lnTo>
                        <a:pt x="235744" y="40481"/>
                      </a:lnTo>
                      <a:lnTo>
                        <a:pt x="390525" y="238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2" name="フリーフォーム 1631"/>
                <p:cNvSpPr/>
                <p:nvPr/>
              </p:nvSpPr>
              <p:spPr>
                <a:xfrm>
                  <a:off x="2000937" y="6797658"/>
                  <a:ext cx="95243" cy="295276"/>
                </a:xfrm>
                <a:custGeom>
                  <a:avLst/>
                  <a:gdLst>
                    <a:gd name="connsiteX0" fmla="*/ 14288 w 95250"/>
                    <a:gd name="connsiteY0" fmla="*/ 0 h 295275"/>
                    <a:gd name="connsiteX1" fmla="*/ 14288 w 95250"/>
                    <a:gd name="connsiteY1" fmla="*/ 76200 h 295275"/>
                    <a:gd name="connsiteX2" fmla="*/ 30956 w 95250"/>
                    <a:gd name="connsiteY2" fmla="*/ 133350 h 295275"/>
                    <a:gd name="connsiteX3" fmla="*/ 0 w 95250"/>
                    <a:gd name="connsiteY3" fmla="*/ 188119 h 295275"/>
                    <a:gd name="connsiteX4" fmla="*/ 42863 w 95250"/>
                    <a:gd name="connsiteY4" fmla="*/ 211931 h 295275"/>
                    <a:gd name="connsiteX5" fmla="*/ 47625 w 95250"/>
                    <a:gd name="connsiteY5" fmla="*/ 266700 h 295275"/>
                    <a:gd name="connsiteX6" fmla="*/ 85725 w 95250"/>
                    <a:gd name="connsiteY6" fmla="*/ 295275 h 295275"/>
                    <a:gd name="connsiteX7" fmla="*/ 95250 w 95250"/>
                    <a:gd name="connsiteY7" fmla="*/ 207169 h 295275"/>
                    <a:gd name="connsiteX8" fmla="*/ 61913 w 95250"/>
                    <a:gd name="connsiteY8" fmla="*/ 164306 h 295275"/>
                    <a:gd name="connsiteX9" fmla="*/ 88106 w 95250"/>
                    <a:gd name="connsiteY9" fmla="*/ 92869 h 295275"/>
                    <a:gd name="connsiteX10" fmla="*/ 14288 w 95250"/>
                    <a:gd name="connsiteY10" fmla="*/ 0 h 2952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95250" h="295275">
                      <a:moveTo>
                        <a:pt x="14288" y="0"/>
                      </a:moveTo>
                      <a:lnTo>
                        <a:pt x="14288" y="76200"/>
                      </a:lnTo>
                      <a:lnTo>
                        <a:pt x="30956" y="133350"/>
                      </a:lnTo>
                      <a:lnTo>
                        <a:pt x="0" y="188119"/>
                      </a:lnTo>
                      <a:lnTo>
                        <a:pt x="42863" y="211931"/>
                      </a:lnTo>
                      <a:lnTo>
                        <a:pt x="47625" y="266700"/>
                      </a:lnTo>
                      <a:lnTo>
                        <a:pt x="85725" y="295275"/>
                      </a:lnTo>
                      <a:lnTo>
                        <a:pt x="95250" y="207169"/>
                      </a:lnTo>
                      <a:lnTo>
                        <a:pt x="61913" y="164306"/>
                      </a:lnTo>
                      <a:lnTo>
                        <a:pt x="88106" y="92869"/>
                      </a:lnTo>
                      <a:lnTo>
                        <a:pt x="1428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3" name="フリーフォーム 1632"/>
                <p:cNvSpPr/>
                <p:nvPr/>
              </p:nvSpPr>
              <p:spPr>
                <a:xfrm>
                  <a:off x="1616785" y="6773850"/>
                  <a:ext cx="419075" cy="371471"/>
                </a:xfrm>
                <a:custGeom>
                  <a:avLst/>
                  <a:gdLst>
                    <a:gd name="connsiteX0" fmla="*/ 395287 w 419100"/>
                    <a:gd name="connsiteY0" fmla="*/ 28575 h 371475"/>
                    <a:gd name="connsiteX1" fmla="*/ 285750 w 419100"/>
                    <a:gd name="connsiteY1" fmla="*/ 0 h 371475"/>
                    <a:gd name="connsiteX2" fmla="*/ 233362 w 419100"/>
                    <a:gd name="connsiteY2" fmla="*/ 50007 h 371475"/>
                    <a:gd name="connsiteX3" fmla="*/ 247650 w 419100"/>
                    <a:gd name="connsiteY3" fmla="*/ 104775 h 371475"/>
                    <a:gd name="connsiteX4" fmla="*/ 278606 w 419100"/>
                    <a:gd name="connsiteY4" fmla="*/ 180975 h 371475"/>
                    <a:gd name="connsiteX5" fmla="*/ 257175 w 419100"/>
                    <a:gd name="connsiteY5" fmla="*/ 207169 h 371475"/>
                    <a:gd name="connsiteX6" fmla="*/ 185737 w 419100"/>
                    <a:gd name="connsiteY6" fmla="*/ 116682 h 371475"/>
                    <a:gd name="connsiteX7" fmla="*/ 157162 w 419100"/>
                    <a:gd name="connsiteY7" fmla="*/ 130969 h 371475"/>
                    <a:gd name="connsiteX8" fmla="*/ 83344 w 419100"/>
                    <a:gd name="connsiteY8" fmla="*/ 97632 h 371475"/>
                    <a:gd name="connsiteX9" fmla="*/ 100012 w 419100"/>
                    <a:gd name="connsiteY9" fmla="*/ 135732 h 371475"/>
                    <a:gd name="connsiteX10" fmla="*/ 88106 w 419100"/>
                    <a:gd name="connsiteY10" fmla="*/ 178594 h 371475"/>
                    <a:gd name="connsiteX11" fmla="*/ 33337 w 419100"/>
                    <a:gd name="connsiteY11" fmla="*/ 178594 h 371475"/>
                    <a:gd name="connsiteX12" fmla="*/ 0 w 419100"/>
                    <a:gd name="connsiteY12" fmla="*/ 283369 h 371475"/>
                    <a:gd name="connsiteX13" fmla="*/ 52387 w 419100"/>
                    <a:gd name="connsiteY13" fmla="*/ 359569 h 371475"/>
                    <a:gd name="connsiteX14" fmla="*/ 119062 w 419100"/>
                    <a:gd name="connsiteY14" fmla="*/ 371475 h 371475"/>
                    <a:gd name="connsiteX15" fmla="*/ 185737 w 419100"/>
                    <a:gd name="connsiteY15" fmla="*/ 354807 h 371475"/>
                    <a:gd name="connsiteX16" fmla="*/ 261937 w 419100"/>
                    <a:gd name="connsiteY16" fmla="*/ 266700 h 371475"/>
                    <a:gd name="connsiteX17" fmla="*/ 378619 w 419100"/>
                    <a:gd name="connsiteY17" fmla="*/ 216694 h 371475"/>
                    <a:gd name="connsiteX18" fmla="*/ 419100 w 419100"/>
                    <a:gd name="connsiteY18" fmla="*/ 157163 h 371475"/>
                    <a:gd name="connsiteX19" fmla="*/ 395287 w 419100"/>
                    <a:gd name="connsiteY19" fmla="*/ 95250 h 371475"/>
                    <a:gd name="connsiteX20" fmla="*/ 395287 w 419100"/>
                    <a:gd name="connsiteY20" fmla="*/ 28575 h 3714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419100" h="371475">
                      <a:moveTo>
                        <a:pt x="395287" y="28575"/>
                      </a:moveTo>
                      <a:lnTo>
                        <a:pt x="285750" y="0"/>
                      </a:lnTo>
                      <a:lnTo>
                        <a:pt x="233362" y="50007"/>
                      </a:lnTo>
                      <a:lnTo>
                        <a:pt x="247650" y="104775"/>
                      </a:lnTo>
                      <a:lnTo>
                        <a:pt x="278606" y="180975"/>
                      </a:lnTo>
                      <a:lnTo>
                        <a:pt x="257175" y="207169"/>
                      </a:lnTo>
                      <a:lnTo>
                        <a:pt x="185737" y="116682"/>
                      </a:lnTo>
                      <a:lnTo>
                        <a:pt x="157162" y="130969"/>
                      </a:lnTo>
                      <a:lnTo>
                        <a:pt x="83344" y="97632"/>
                      </a:lnTo>
                      <a:lnTo>
                        <a:pt x="100012" y="135732"/>
                      </a:lnTo>
                      <a:lnTo>
                        <a:pt x="88106" y="178594"/>
                      </a:lnTo>
                      <a:lnTo>
                        <a:pt x="33337" y="178594"/>
                      </a:lnTo>
                      <a:lnTo>
                        <a:pt x="0" y="283369"/>
                      </a:lnTo>
                      <a:lnTo>
                        <a:pt x="52387" y="359569"/>
                      </a:lnTo>
                      <a:lnTo>
                        <a:pt x="119062" y="371475"/>
                      </a:lnTo>
                      <a:lnTo>
                        <a:pt x="185737" y="354807"/>
                      </a:lnTo>
                      <a:lnTo>
                        <a:pt x="261937" y="266700"/>
                      </a:lnTo>
                      <a:lnTo>
                        <a:pt x="378619" y="216694"/>
                      </a:lnTo>
                      <a:lnTo>
                        <a:pt x="419100" y="157163"/>
                      </a:lnTo>
                      <a:lnTo>
                        <a:pt x="395287" y="95250"/>
                      </a:lnTo>
                      <a:lnTo>
                        <a:pt x="395287" y="2857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4" name="フリーフォーム 1633"/>
                <p:cNvSpPr/>
                <p:nvPr/>
              </p:nvSpPr>
              <p:spPr>
                <a:xfrm>
                  <a:off x="1896172" y="6862751"/>
                  <a:ext cx="382566" cy="634999"/>
                </a:xfrm>
                <a:custGeom>
                  <a:avLst/>
                  <a:gdLst>
                    <a:gd name="connsiteX0" fmla="*/ 92869 w 383381"/>
                    <a:gd name="connsiteY0" fmla="*/ 126206 h 635793"/>
                    <a:gd name="connsiteX1" fmla="*/ 145256 w 383381"/>
                    <a:gd name="connsiteY1" fmla="*/ 150018 h 635793"/>
                    <a:gd name="connsiteX2" fmla="*/ 147638 w 383381"/>
                    <a:gd name="connsiteY2" fmla="*/ 216693 h 635793"/>
                    <a:gd name="connsiteX3" fmla="*/ 192881 w 383381"/>
                    <a:gd name="connsiteY3" fmla="*/ 230981 h 635793"/>
                    <a:gd name="connsiteX4" fmla="*/ 202406 w 383381"/>
                    <a:gd name="connsiteY4" fmla="*/ 140493 h 635793"/>
                    <a:gd name="connsiteX5" fmla="*/ 164306 w 383381"/>
                    <a:gd name="connsiteY5" fmla="*/ 88106 h 635793"/>
                    <a:gd name="connsiteX6" fmla="*/ 192881 w 383381"/>
                    <a:gd name="connsiteY6" fmla="*/ 33337 h 635793"/>
                    <a:gd name="connsiteX7" fmla="*/ 288131 w 383381"/>
                    <a:gd name="connsiteY7" fmla="*/ 30956 h 635793"/>
                    <a:gd name="connsiteX8" fmla="*/ 350044 w 383381"/>
                    <a:gd name="connsiteY8" fmla="*/ 0 h 635793"/>
                    <a:gd name="connsiteX9" fmla="*/ 383381 w 383381"/>
                    <a:gd name="connsiteY9" fmla="*/ 114300 h 635793"/>
                    <a:gd name="connsiteX10" fmla="*/ 373856 w 383381"/>
                    <a:gd name="connsiteY10" fmla="*/ 166687 h 635793"/>
                    <a:gd name="connsiteX11" fmla="*/ 342900 w 383381"/>
                    <a:gd name="connsiteY11" fmla="*/ 180975 h 635793"/>
                    <a:gd name="connsiteX12" fmla="*/ 316706 w 383381"/>
                    <a:gd name="connsiteY12" fmla="*/ 221456 h 635793"/>
                    <a:gd name="connsiteX13" fmla="*/ 230981 w 383381"/>
                    <a:gd name="connsiteY13" fmla="*/ 266700 h 635793"/>
                    <a:gd name="connsiteX14" fmla="*/ 145256 w 383381"/>
                    <a:gd name="connsiteY14" fmla="*/ 352425 h 635793"/>
                    <a:gd name="connsiteX15" fmla="*/ 171450 w 383381"/>
                    <a:gd name="connsiteY15" fmla="*/ 426243 h 635793"/>
                    <a:gd name="connsiteX16" fmla="*/ 183356 w 383381"/>
                    <a:gd name="connsiteY16" fmla="*/ 531018 h 635793"/>
                    <a:gd name="connsiteX17" fmla="*/ 90488 w 383381"/>
                    <a:gd name="connsiteY17" fmla="*/ 576262 h 635793"/>
                    <a:gd name="connsiteX18" fmla="*/ 92869 w 383381"/>
                    <a:gd name="connsiteY18" fmla="*/ 635793 h 635793"/>
                    <a:gd name="connsiteX19" fmla="*/ 54769 w 383381"/>
                    <a:gd name="connsiteY19" fmla="*/ 614362 h 635793"/>
                    <a:gd name="connsiteX20" fmla="*/ 33338 w 383381"/>
                    <a:gd name="connsiteY20" fmla="*/ 445293 h 635793"/>
                    <a:gd name="connsiteX21" fmla="*/ 95250 w 383381"/>
                    <a:gd name="connsiteY21" fmla="*/ 392906 h 635793"/>
                    <a:gd name="connsiteX22" fmla="*/ 104775 w 383381"/>
                    <a:gd name="connsiteY22" fmla="*/ 235743 h 635793"/>
                    <a:gd name="connsiteX23" fmla="*/ 50006 w 383381"/>
                    <a:gd name="connsiteY23" fmla="*/ 204787 h 635793"/>
                    <a:gd name="connsiteX24" fmla="*/ 0 w 383381"/>
                    <a:gd name="connsiteY24" fmla="*/ 169068 h 635793"/>
                    <a:gd name="connsiteX25" fmla="*/ 92869 w 383381"/>
                    <a:gd name="connsiteY25" fmla="*/ 126206 h 6357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83381" h="635793">
                      <a:moveTo>
                        <a:pt x="92869" y="126206"/>
                      </a:moveTo>
                      <a:lnTo>
                        <a:pt x="145256" y="150018"/>
                      </a:lnTo>
                      <a:lnTo>
                        <a:pt x="147638" y="216693"/>
                      </a:lnTo>
                      <a:lnTo>
                        <a:pt x="192881" y="230981"/>
                      </a:lnTo>
                      <a:lnTo>
                        <a:pt x="202406" y="140493"/>
                      </a:lnTo>
                      <a:lnTo>
                        <a:pt x="164306" y="88106"/>
                      </a:lnTo>
                      <a:lnTo>
                        <a:pt x="192881" y="33337"/>
                      </a:lnTo>
                      <a:lnTo>
                        <a:pt x="288131" y="30956"/>
                      </a:lnTo>
                      <a:lnTo>
                        <a:pt x="350044" y="0"/>
                      </a:lnTo>
                      <a:lnTo>
                        <a:pt x="383381" y="114300"/>
                      </a:lnTo>
                      <a:lnTo>
                        <a:pt x="373856" y="166687"/>
                      </a:lnTo>
                      <a:lnTo>
                        <a:pt x="342900" y="180975"/>
                      </a:lnTo>
                      <a:lnTo>
                        <a:pt x="316706" y="221456"/>
                      </a:lnTo>
                      <a:lnTo>
                        <a:pt x="230981" y="266700"/>
                      </a:lnTo>
                      <a:lnTo>
                        <a:pt x="145256" y="352425"/>
                      </a:lnTo>
                      <a:lnTo>
                        <a:pt x="171450" y="426243"/>
                      </a:lnTo>
                      <a:lnTo>
                        <a:pt x="183356" y="531018"/>
                      </a:lnTo>
                      <a:lnTo>
                        <a:pt x="90488" y="576262"/>
                      </a:lnTo>
                      <a:cubicBezTo>
                        <a:pt x="91282" y="596106"/>
                        <a:pt x="92075" y="615949"/>
                        <a:pt x="92869" y="635793"/>
                      </a:cubicBezTo>
                      <a:lnTo>
                        <a:pt x="54769" y="614362"/>
                      </a:lnTo>
                      <a:lnTo>
                        <a:pt x="33338" y="445293"/>
                      </a:lnTo>
                      <a:lnTo>
                        <a:pt x="95250" y="392906"/>
                      </a:lnTo>
                      <a:lnTo>
                        <a:pt x="104775" y="235743"/>
                      </a:lnTo>
                      <a:lnTo>
                        <a:pt x="50006" y="204787"/>
                      </a:lnTo>
                      <a:lnTo>
                        <a:pt x="0" y="169068"/>
                      </a:lnTo>
                      <a:lnTo>
                        <a:pt x="92869" y="1262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5" name="フリーフォーム 1634"/>
                <p:cNvSpPr/>
                <p:nvPr/>
              </p:nvSpPr>
              <p:spPr>
                <a:xfrm>
                  <a:off x="1419948" y="7034197"/>
                  <a:ext cx="582579" cy="776287"/>
                </a:xfrm>
                <a:custGeom>
                  <a:avLst/>
                  <a:gdLst>
                    <a:gd name="connsiteX0" fmla="*/ 0 w 583406"/>
                    <a:gd name="connsiteY0" fmla="*/ 514350 h 776287"/>
                    <a:gd name="connsiteX1" fmla="*/ 50006 w 583406"/>
                    <a:gd name="connsiteY1" fmla="*/ 626268 h 776287"/>
                    <a:gd name="connsiteX2" fmla="*/ 109538 w 583406"/>
                    <a:gd name="connsiteY2" fmla="*/ 714375 h 776287"/>
                    <a:gd name="connsiteX3" fmla="*/ 142875 w 583406"/>
                    <a:gd name="connsiteY3" fmla="*/ 769143 h 776287"/>
                    <a:gd name="connsiteX4" fmla="*/ 169069 w 583406"/>
                    <a:gd name="connsiteY4" fmla="*/ 766762 h 776287"/>
                    <a:gd name="connsiteX5" fmla="*/ 185738 w 583406"/>
                    <a:gd name="connsiteY5" fmla="*/ 764381 h 776287"/>
                    <a:gd name="connsiteX6" fmla="*/ 233363 w 583406"/>
                    <a:gd name="connsiteY6" fmla="*/ 764381 h 776287"/>
                    <a:gd name="connsiteX7" fmla="*/ 314325 w 583406"/>
                    <a:gd name="connsiteY7" fmla="*/ 776287 h 776287"/>
                    <a:gd name="connsiteX8" fmla="*/ 397669 w 583406"/>
                    <a:gd name="connsiteY8" fmla="*/ 721518 h 776287"/>
                    <a:gd name="connsiteX9" fmla="*/ 483394 w 583406"/>
                    <a:gd name="connsiteY9" fmla="*/ 654843 h 776287"/>
                    <a:gd name="connsiteX10" fmla="*/ 523875 w 583406"/>
                    <a:gd name="connsiteY10" fmla="*/ 545306 h 776287"/>
                    <a:gd name="connsiteX11" fmla="*/ 569119 w 583406"/>
                    <a:gd name="connsiteY11" fmla="*/ 519112 h 776287"/>
                    <a:gd name="connsiteX12" fmla="*/ 578644 w 583406"/>
                    <a:gd name="connsiteY12" fmla="*/ 461962 h 776287"/>
                    <a:gd name="connsiteX13" fmla="*/ 533400 w 583406"/>
                    <a:gd name="connsiteY13" fmla="*/ 450056 h 776287"/>
                    <a:gd name="connsiteX14" fmla="*/ 514350 w 583406"/>
                    <a:gd name="connsiteY14" fmla="*/ 273843 h 776287"/>
                    <a:gd name="connsiteX15" fmla="*/ 569119 w 583406"/>
                    <a:gd name="connsiteY15" fmla="*/ 219075 h 776287"/>
                    <a:gd name="connsiteX16" fmla="*/ 583406 w 583406"/>
                    <a:gd name="connsiteY16" fmla="*/ 69056 h 776287"/>
                    <a:gd name="connsiteX17" fmla="*/ 478631 w 583406"/>
                    <a:gd name="connsiteY17" fmla="*/ 0 h 776287"/>
                    <a:gd name="connsiteX18" fmla="*/ 457200 w 583406"/>
                    <a:gd name="connsiteY18" fmla="*/ 0 h 776287"/>
                    <a:gd name="connsiteX19" fmla="*/ 402431 w 583406"/>
                    <a:gd name="connsiteY19" fmla="*/ 95250 h 776287"/>
                    <a:gd name="connsiteX20" fmla="*/ 319088 w 583406"/>
                    <a:gd name="connsiteY20" fmla="*/ 111918 h 776287"/>
                    <a:gd name="connsiteX21" fmla="*/ 433388 w 583406"/>
                    <a:gd name="connsiteY21" fmla="*/ 273843 h 776287"/>
                    <a:gd name="connsiteX22" fmla="*/ 400050 w 583406"/>
                    <a:gd name="connsiteY22" fmla="*/ 330993 h 776287"/>
                    <a:gd name="connsiteX23" fmla="*/ 326231 w 583406"/>
                    <a:gd name="connsiteY23" fmla="*/ 378618 h 776287"/>
                    <a:gd name="connsiteX24" fmla="*/ 235744 w 583406"/>
                    <a:gd name="connsiteY24" fmla="*/ 395287 h 776287"/>
                    <a:gd name="connsiteX25" fmla="*/ 173831 w 583406"/>
                    <a:gd name="connsiteY25" fmla="*/ 469106 h 776287"/>
                    <a:gd name="connsiteX26" fmla="*/ 142875 w 583406"/>
                    <a:gd name="connsiteY26" fmla="*/ 431006 h 776287"/>
                    <a:gd name="connsiteX27" fmla="*/ 126206 w 583406"/>
                    <a:gd name="connsiteY27" fmla="*/ 523875 h 776287"/>
                    <a:gd name="connsiteX28" fmla="*/ 69056 w 583406"/>
                    <a:gd name="connsiteY28" fmla="*/ 531018 h 776287"/>
                    <a:gd name="connsiteX29" fmla="*/ 0 w 583406"/>
                    <a:gd name="connsiteY29" fmla="*/ 514350 h 7762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</a:cxnLst>
                  <a:rect l="l" t="t" r="r" b="b"/>
                  <a:pathLst>
                    <a:path w="583406" h="776287">
                      <a:moveTo>
                        <a:pt x="0" y="514350"/>
                      </a:moveTo>
                      <a:lnTo>
                        <a:pt x="50006" y="626268"/>
                      </a:lnTo>
                      <a:lnTo>
                        <a:pt x="109538" y="714375"/>
                      </a:lnTo>
                      <a:lnTo>
                        <a:pt x="142875" y="769143"/>
                      </a:lnTo>
                      <a:cubicBezTo>
                        <a:pt x="151606" y="768349"/>
                        <a:pt x="160355" y="767730"/>
                        <a:pt x="169069" y="766762"/>
                      </a:cubicBezTo>
                      <a:cubicBezTo>
                        <a:pt x="174647" y="766142"/>
                        <a:pt x="180129" y="764589"/>
                        <a:pt x="185738" y="764381"/>
                      </a:cubicBezTo>
                      <a:cubicBezTo>
                        <a:pt x="201602" y="763794"/>
                        <a:pt x="217488" y="764381"/>
                        <a:pt x="233363" y="764381"/>
                      </a:cubicBezTo>
                      <a:lnTo>
                        <a:pt x="314325" y="776287"/>
                      </a:lnTo>
                      <a:lnTo>
                        <a:pt x="397669" y="721518"/>
                      </a:lnTo>
                      <a:lnTo>
                        <a:pt x="483394" y="654843"/>
                      </a:lnTo>
                      <a:lnTo>
                        <a:pt x="523875" y="545306"/>
                      </a:lnTo>
                      <a:lnTo>
                        <a:pt x="569119" y="519112"/>
                      </a:lnTo>
                      <a:lnTo>
                        <a:pt x="578644" y="461962"/>
                      </a:lnTo>
                      <a:lnTo>
                        <a:pt x="533400" y="450056"/>
                      </a:lnTo>
                      <a:lnTo>
                        <a:pt x="514350" y="273843"/>
                      </a:lnTo>
                      <a:lnTo>
                        <a:pt x="569119" y="219075"/>
                      </a:lnTo>
                      <a:lnTo>
                        <a:pt x="583406" y="69056"/>
                      </a:lnTo>
                      <a:lnTo>
                        <a:pt x="478631" y="0"/>
                      </a:lnTo>
                      <a:lnTo>
                        <a:pt x="457200" y="0"/>
                      </a:lnTo>
                      <a:lnTo>
                        <a:pt x="402431" y="95250"/>
                      </a:lnTo>
                      <a:lnTo>
                        <a:pt x="319088" y="111918"/>
                      </a:lnTo>
                      <a:lnTo>
                        <a:pt x="433388" y="273843"/>
                      </a:lnTo>
                      <a:lnTo>
                        <a:pt x="400050" y="330993"/>
                      </a:lnTo>
                      <a:lnTo>
                        <a:pt x="326231" y="378618"/>
                      </a:lnTo>
                      <a:lnTo>
                        <a:pt x="235744" y="395287"/>
                      </a:lnTo>
                      <a:lnTo>
                        <a:pt x="173831" y="469106"/>
                      </a:lnTo>
                      <a:lnTo>
                        <a:pt x="142875" y="431006"/>
                      </a:lnTo>
                      <a:lnTo>
                        <a:pt x="126206" y="523875"/>
                      </a:lnTo>
                      <a:lnTo>
                        <a:pt x="69056" y="531018"/>
                      </a:lnTo>
                      <a:lnTo>
                        <a:pt x="0" y="514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6" name="フリーフォーム 1635"/>
                <p:cNvSpPr/>
                <p:nvPr/>
              </p:nvSpPr>
              <p:spPr>
                <a:xfrm>
                  <a:off x="9968109" y="601664"/>
                  <a:ext cx="1044509" cy="1450974"/>
                </a:xfrm>
                <a:custGeom>
                  <a:avLst/>
                  <a:gdLst>
                    <a:gd name="connsiteX0" fmla="*/ 578643 w 1045368"/>
                    <a:gd name="connsiteY0" fmla="*/ 9525 h 1450182"/>
                    <a:gd name="connsiteX1" fmla="*/ 469106 w 1045368"/>
                    <a:gd name="connsiteY1" fmla="*/ 9525 h 1450182"/>
                    <a:gd name="connsiteX2" fmla="*/ 533400 w 1045368"/>
                    <a:gd name="connsiteY2" fmla="*/ 123825 h 1450182"/>
                    <a:gd name="connsiteX3" fmla="*/ 407193 w 1045368"/>
                    <a:gd name="connsiteY3" fmla="*/ 42863 h 1450182"/>
                    <a:gd name="connsiteX4" fmla="*/ 333375 w 1045368"/>
                    <a:gd name="connsiteY4" fmla="*/ 111919 h 1450182"/>
                    <a:gd name="connsiteX5" fmla="*/ 311943 w 1045368"/>
                    <a:gd name="connsiteY5" fmla="*/ 230982 h 1450182"/>
                    <a:gd name="connsiteX6" fmla="*/ 347662 w 1045368"/>
                    <a:gd name="connsiteY6" fmla="*/ 297657 h 1450182"/>
                    <a:gd name="connsiteX7" fmla="*/ 219075 w 1045368"/>
                    <a:gd name="connsiteY7" fmla="*/ 147638 h 1450182"/>
                    <a:gd name="connsiteX8" fmla="*/ 178593 w 1045368"/>
                    <a:gd name="connsiteY8" fmla="*/ 247650 h 1450182"/>
                    <a:gd name="connsiteX9" fmla="*/ 257175 w 1045368"/>
                    <a:gd name="connsiteY9" fmla="*/ 323850 h 1450182"/>
                    <a:gd name="connsiteX10" fmla="*/ 119062 w 1045368"/>
                    <a:gd name="connsiteY10" fmla="*/ 285750 h 1450182"/>
                    <a:gd name="connsiteX11" fmla="*/ 71437 w 1045368"/>
                    <a:gd name="connsiteY11" fmla="*/ 350044 h 1450182"/>
                    <a:gd name="connsiteX12" fmla="*/ 2381 w 1045368"/>
                    <a:gd name="connsiteY12" fmla="*/ 352425 h 1450182"/>
                    <a:gd name="connsiteX13" fmla="*/ 0 w 1045368"/>
                    <a:gd name="connsiteY13" fmla="*/ 419100 h 1450182"/>
                    <a:gd name="connsiteX14" fmla="*/ 107156 w 1045368"/>
                    <a:gd name="connsiteY14" fmla="*/ 495300 h 1450182"/>
                    <a:gd name="connsiteX15" fmla="*/ 73818 w 1045368"/>
                    <a:gd name="connsiteY15" fmla="*/ 581025 h 1450182"/>
                    <a:gd name="connsiteX16" fmla="*/ 145256 w 1045368"/>
                    <a:gd name="connsiteY16" fmla="*/ 642938 h 1450182"/>
                    <a:gd name="connsiteX17" fmla="*/ 200025 w 1045368"/>
                    <a:gd name="connsiteY17" fmla="*/ 564357 h 1450182"/>
                    <a:gd name="connsiteX18" fmla="*/ 197643 w 1045368"/>
                    <a:gd name="connsiteY18" fmla="*/ 657225 h 1450182"/>
                    <a:gd name="connsiteX19" fmla="*/ 283368 w 1045368"/>
                    <a:gd name="connsiteY19" fmla="*/ 647700 h 1450182"/>
                    <a:gd name="connsiteX20" fmla="*/ 316706 w 1045368"/>
                    <a:gd name="connsiteY20" fmla="*/ 602457 h 1450182"/>
                    <a:gd name="connsiteX21" fmla="*/ 338137 w 1045368"/>
                    <a:gd name="connsiteY21" fmla="*/ 647700 h 1450182"/>
                    <a:gd name="connsiteX22" fmla="*/ 452437 w 1045368"/>
                    <a:gd name="connsiteY22" fmla="*/ 502444 h 1450182"/>
                    <a:gd name="connsiteX23" fmla="*/ 438150 w 1045368"/>
                    <a:gd name="connsiteY23" fmla="*/ 588169 h 1450182"/>
                    <a:gd name="connsiteX24" fmla="*/ 335756 w 1045368"/>
                    <a:gd name="connsiteY24" fmla="*/ 697707 h 1450182"/>
                    <a:gd name="connsiteX25" fmla="*/ 383381 w 1045368"/>
                    <a:gd name="connsiteY25" fmla="*/ 871538 h 1450182"/>
                    <a:gd name="connsiteX26" fmla="*/ 369093 w 1045368"/>
                    <a:gd name="connsiteY26" fmla="*/ 854869 h 1450182"/>
                    <a:gd name="connsiteX27" fmla="*/ 366712 w 1045368"/>
                    <a:gd name="connsiteY27" fmla="*/ 845344 h 1450182"/>
                    <a:gd name="connsiteX28" fmla="*/ 359568 w 1045368"/>
                    <a:gd name="connsiteY28" fmla="*/ 835819 h 1450182"/>
                    <a:gd name="connsiteX29" fmla="*/ 269081 w 1045368"/>
                    <a:gd name="connsiteY29" fmla="*/ 707232 h 1450182"/>
                    <a:gd name="connsiteX30" fmla="*/ 188118 w 1045368"/>
                    <a:gd name="connsiteY30" fmla="*/ 709613 h 1450182"/>
                    <a:gd name="connsiteX31" fmla="*/ 185737 w 1045368"/>
                    <a:gd name="connsiteY31" fmla="*/ 781050 h 1450182"/>
                    <a:gd name="connsiteX32" fmla="*/ 273843 w 1045368"/>
                    <a:gd name="connsiteY32" fmla="*/ 909638 h 1450182"/>
                    <a:gd name="connsiteX33" fmla="*/ 259556 w 1045368"/>
                    <a:gd name="connsiteY33" fmla="*/ 978694 h 1450182"/>
                    <a:gd name="connsiteX34" fmla="*/ 292893 w 1045368"/>
                    <a:gd name="connsiteY34" fmla="*/ 1021557 h 1450182"/>
                    <a:gd name="connsiteX35" fmla="*/ 204787 w 1045368"/>
                    <a:gd name="connsiteY35" fmla="*/ 1012032 h 1450182"/>
                    <a:gd name="connsiteX36" fmla="*/ 159543 w 1045368"/>
                    <a:gd name="connsiteY36" fmla="*/ 1081088 h 1450182"/>
                    <a:gd name="connsiteX37" fmla="*/ 230981 w 1045368"/>
                    <a:gd name="connsiteY37" fmla="*/ 1188244 h 1450182"/>
                    <a:gd name="connsiteX38" fmla="*/ 250031 w 1045368"/>
                    <a:gd name="connsiteY38" fmla="*/ 1250157 h 1450182"/>
                    <a:gd name="connsiteX39" fmla="*/ 152400 w 1045368"/>
                    <a:gd name="connsiteY39" fmla="*/ 1164432 h 1450182"/>
                    <a:gd name="connsiteX40" fmla="*/ 121443 w 1045368"/>
                    <a:gd name="connsiteY40" fmla="*/ 1204913 h 1450182"/>
                    <a:gd name="connsiteX41" fmla="*/ 164306 w 1045368"/>
                    <a:gd name="connsiteY41" fmla="*/ 1297782 h 1450182"/>
                    <a:gd name="connsiteX42" fmla="*/ 52387 w 1045368"/>
                    <a:gd name="connsiteY42" fmla="*/ 1350169 h 1450182"/>
                    <a:gd name="connsiteX43" fmla="*/ 166687 w 1045368"/>
                    <a:gd name="connsiteY43" fmla="*/ 1431132 h 1450182"/>
                    <a:gd name="connsiteX44" fmla="*/ 245268 w 1045368"/>
                    <a:gd name="connsiteY44" fmla="*/ 1438275 h 1450182"/>
                    <a:gd name="connsiteX45" fmla="*/ 238125 w 1045368"/>
                    <a:gd name="connsiteY45" fmla="*/ 1376363 h 1450182"/>
                    <a:gd name="connsiteX46" fmla="*/ 342900 w 1045368"/>
                    <a:gd name="connsiteY46" fmla="*/ 1390650 h 1450182"/>
                    <a:gd name="connsiteX47" fmla="*/ 357187 w 1045368"/>
                    <a:gd name="connsiteY47" fmla="*/ 1450182 h 1450182"/>
                    <a:gd name="connsiteX48" fmla="*/ 385762 w 1045368"/>
                    <a:gd name="connsiteY48" fmla="*/ 1447800 h 1450182"/>
                    <a:gd name="connsiteX49" fmla="*/ 509587 w 1045368"/>
                    <a:gd name="connsiteY49" fmla="*/ 1338263 h 1450182"/>
                    <a:gd name="connsiteX50" fmla="*/ 369093 w 1045368"/>
                    <a:gd name="connsiteY50" fmla="*/ 1257300 h 1450182"/>
                    <a:gd name="connsiteX51" fmla="*/ 461962 w 1045368"/>
                    <a:gd name="connsiteY51" fmla="*/ 1245394 h 1450182"/>
                    <a:gd name="connsiteX52" fmla="*/ 476250 w 1045368"/>
                    <a:gd name="connsiteY52" fmla="*/ 1150144 h 1450182"/>
                    <a:gd name="connsiteX53" fmla="*/ 540543 w 1045368"/>
                    <a:gd name="connsiteY53" fmla="*/ 1131094 h 1450182"/>
                    <a:gd name="connsiteX54" fmla="*/ 583406 w 1045368"/>
                    <a:gd name="connsiteY54" fmla="*/ 1000125 h 1450182"/>
                    <a:gd name="connsiteX55" fmla="*/ 504825 w 1045368"/>
                    <a:gd name="connsiteY55" fmla="*/ 940594 h 1450182"/>
                    <a:gd name="connsiteX56" fmla="*/ 531018 w 1045368"/>
                    <a:gd name="connsiteY56" fmla="*/ 876300 h 1450182"/>
                    <a:gd name="connsiteX57" fmla="*/ 611981 w 1045368"/>
                    <a:gd name="connsiteY57" fmla="*/ 854869 h 1450182"/>
                    <a:gd name="connsiteX58" fmla="*/ 588168 w 1045368"/>
                    <a:gd name="connsiteY58" fmla="*/ 792957 h 1450182"/>
                    <a:gd name="connsiteX59" fmla="*/ 685800 w 1045368"/>
                    <a:gd name="connsiteY59" fmla="*/ 814388 h 1450182"/>
                    <a:gd name="connsiteX60" fmla="*/ 769143 w 1045368"/>
                    <a:gd name="connsiteY60" fmla="*/ 642938 h 1450182"/>
                    <a:gd name="connsiteX61" fmla="*/ 935831 w 1045368"/>
                    <a:gd name="connsiteY61" fmla="*/ 438150 h 1450182"/>
                    <a:gd name="connsiteX62" fmla="*/ 914400 w 1045368"/>
                    <a:gd name="connsiteY62" fmla="*/ 409575 h 1450182"/>
                    <a:gd name="connsiteX63" fmla="*/ 807243 w 1045368"/>
                    <a:gd name="connsiteY63" fmla="*/ 461963 h 1450182"/>
                    <a:gd name="connsiteX64" fmla="*/ 878681 w 1045368"/>
                    <a:gd name="connsiteY64" fmla="*/ 361950 h 1450182"/>
                    <a:gd name="connsiteX65" fmla="*/ 935831 w 1045368"/>
                    <a:gd name="connsiteY65" fmla="*/ 381000 h 1450182"/>
                    <a:gd name="connsiteX66" fmla="*/ 1045368 w 1045368"/>
                    <a:gd name="connsiteY66" fmla="*/ 209550 h 1450182"/>
                    <a:gd name="connsiteX67" fmla="*/ 969168 w 1045368"/>
                    <a:gd name="connsiteY67" fmla="*/ 157163 h 1450182"/>
                    <a:gd name="connsiteX68" fmla="*/ 902493 w 1045368"/>
                    <a:gd name="connsiteY68" fmla="*/ 61913 h 1450182"/>
                    <a:gd name="connsiteX69" fmla="*/ 804862 w 1045368"/>
                    <a:gd name="connsiteY69" fmla="*/ 130969 h 1450182"/>
                    <a:gd name="connsiteX70" fmla="*/ 842962 w 1045368"/>
                    <a:gd name="connsiteY70" fmla="*/ 50007 h 1450182"/>
                    <a:gd name="connsiteX71" fmla="*/ 714375 w 1045368"/>
                    <a:gd name="connsiteY71" fmla="*/ 0 h 1450182"/>
                    <a:gd name="connsiteX72" fmla="*/ 683418 w 1045368"/>
                    <a:gd name="connsiteY72" fmla="*/ 50007 h 1450182"/>
                    <a:gd name="connsiteX73" fmla="*/ 661987 w 1045368"/>
                    <a:gd name="connsiteY73" fmla="*/ 4763 h 1450182"/>
                    <a:gd name="connsiteX74" fmla="*/ 578643 w 1045368"/>
                    <a:gd name="connsiteY74" fmla="*/ 9525 h 14501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</a:cxnLst>
                  <a:rect l="l" t="t" r="r" b="b"/>
                  <a:pathLst>
                    <a:path w="1045368" h="1450182">
                      <a:moveTo>
                        <a:pt x="578643" y="9525"/>
                      </a:moveTo>
                      <a:lnTo>
                        <a:pt x="469106" y="9525"/>
                      </a:lnTo>
                      <a:lnTo>
                        <a:pt x="533400" y="123825"/>
                      </a:lnTo>
                      <a:lnTo>
                        <a:pt x="407193" y="42863"/>
                      </a:lnTo>
                      <a:lnTo>
                        <a:pt x="333375" y="111919"/>
                      </a:lnTo>
                      <a:lnTo>
                        <a:pt x="311943" y="230982"/>
                      </a:lnTo>
                      <a:lnTo>
                        <a:pt x="347662" y="297657"/>
                      </a:lnTo>
                      <a:lnTo>
                        <a:pt x="219075" y="147638"/>
                      </a:lnTo>
                      <a:lnTo>
                        <a:pt x="178593" y="247650"/>
                      </a:lnTo>
                      <a:lnTo>
                        <a:pt x="257175" y="323850"/>
                      </a:lnTo>
                      <a:lnTo>
                        <a:pt x="119062" y="285750"/>
                      </a:lnTo>
                      <a:lnTo>
                        <a:pt x="71437" y="350044"/>
                      </a:lnTo>
                      <a:lnTo>
                        <a:pt x="2381" y="352425"/>
                      </a:lnTo>
                      <a:cubicBezTo>
                        <a:pt x="1587" y="374650"/>
                        <a:pt x="794" y="396875"/>
                        <a:pt x="0" y="419100"/>
                      </a:cubicBezTo>
                      <a:lnTo>
                        <a:pt x="107156" y="495300"/>
                      </a:lnTo>
                      <a:lnTo>
                        <a:pt x="73818" y="581025"/>
                      </a:lnTo>
                      <a:lnTo>
                        <a:pt x="145256" y="642938"/>
                      </a:lnTo>
                      <a:lnTo>
                        <a:pt x="200025" y="564357"/>
                      </a:lnTo>
                      <a:lnTo>
                        <a:pt x="197643" y="657225"/>
                      </a:lnTo>
                      <a:lnTo>
                        <a:pt x="283368" y="647700"/>
                      </a:lnTo>
                      <a:lnTo>
                        <a:pt x="316706" y="602457"/>
                      </a:lnTo>
                      <a:lnTo>
                        <a:pt x="338137" y="647700"/>
                      </a:lnTo>
                      <a:lnTo>
                        <a:pt x="452437" y="502444"/>
                      </a:lnTo>
                      <a:lnTo>
                        <a:pt x="438150" y="588169"/>
                      </a:lnTo>
                      <a:lnTo>
                        <a:pt x="335756" y="697707"/>
                      </a:lnTo>
                      <a:lnTo>
                        <a:pt x="383381" y="871538"/>
                      </a:lnTo>
                      <a:cubicBezTo>
                        <a:pt x="378618" y="865982"/>
                        <a:pt x="373022" y="861043"/>
                        <a:pt x="369093" y="854869"/>
                      </a:cubicBezTo>
                      <a:cubicBezTo>
                        <a:pt x="367336" y="852108"/>
                        <a:pt x="368176" y="848271"/>
                        <a:pt x="366712" y="845344"/>
                      </a:cubicBezTo>
                      <a:cubicBezTo>
                        <a:pt x="364937" y="841794"/>
                        <a:pt x="359568" y="835819"/>
                        <a:pt x="359568" y="835819"/>
                      </a:cubicBezTo>
                      <a:lnTo>
                        <a:pt x="269081" y="707232"/>
                      </a:lnTo>
                      <a:lnTo>
                        <a:pt x="188118" y="709613"/>
                      </a:lnTo>
                      <a:cubicBezTo>
                        <a:pt x="187324" y="733425"/>
                        <a:pt x="186531" y="757238"/>
                        <a:pt x="185737" y="781050"/>
                      </a:cubicBezTo>
                      <a:lnTo>
                        <a:pt x="273843" y="909638"/>
                      </a:lnTo>
                      <a:lnTo>
                        <a:pt x="259556" y="978694"/>
                      </a:lnTo>
                      <a:lnTo>
                        <a:pt x="292893" y="1021557"/>
                      </a:lnTo>
                      <a:lnTo>
                        <a:pt x="204787" y="1012032"/>
                      </a:lnTo>
                      <a:lnTo>
                        <a:pt x="159543" y="1081088"/>
                      </a:lnTo>
                      <a:lnTo>
                        <a:pt x="230981" y="1188244"/>
                      </a:lnTo>
                      <a:lnTo>
                        <a:pt x="250031" y="1250157"/>
                      </a:lnTo>
                      <a:lnTo>
                        <a:pt x="152400" y="1164432"/>
                      </a:lnTo>
                      <a:lnTo>
                        <a:pt x="121443" y="1204913"/>
                      </a:lnTo>
                      <a:lnTo>
                        <a:pt x="164306" y="1297782"/>
                      </a:lnTo>
                      <a:lnTo>
                        <a:pt x="52387" y="1350169"/>
                      </a:lnTo>
                      <a:lnTo>
                        <a:pt x="166687" y="1431132"/>
                      </a:lnTo>
                      <a:lnTo>
                        <a:pt x="245268" y="1438275"/>
                      </a:lnTo>
                      <a:lnTo>
                        <a:pt x="238125" y="1376363"/>
                      </a:lnTo>
                      <a:lnTo>
                        <a:pt x="342900" y="1390650"/>
                      </a:lnTo>
                      <a:lnTo>
                        <a:pt x="357187" y="1450182"/>
                      </a:lnTo>
                      <a:cubicBezTo>
                        <a:pt x="384171" y="1447728"/>
                        <a:pt x="374614" y="1447800"/>
                        <a:pt x="385762" y="1447800"/>
                      </a:cubicBezTo>
                      <a:lnTo>
                        <a:pt x="509587" y="1338263"/>
                      </a:lnTo>
                      <a:lnTo>
                        <a:pt x="369093" y="1257300"/>
                      </a:lnTo>
                      <a:lnTo>
                        <a:pt x="461962" y="1245394"/>
                      </a:lnTo>
                      <a:lnTo>
                        <a:pt x="476250" y="1150144"/>
                      </a:lnTo>
                      <a:lnTo>
                        <a:pt x="540543" y="1131094"/>
                      </a:lnTo>
                      <a:lnTo>
                        <a:pt x="583406" y="1000125"/>
                      </a:lnTo>
                      <a:lnTo>
                        <a:pt x="504825" y="940594"/>
                      </a:lnTo>
                      <a:lnTo>
                        <a:pt x="531018" y="876300"/>
                      </a:lnTo>
                      <a:lnTo>
                        <a:pt x="611981" y="854869"/>
                      </a:lnTo>
                      <a:lnTo>
                        <a:pt x="588168" y="792957"/>
                      </a:lnTo>
                      <a:lnTo>
                        <a:pt x="685800" y="814388"/>
                      </a:lnTo>
                      <a:lnTo>
                        <a:pt x="769143" y="642938"/>
                      </a:lnTo>
                      <a:lnTo>
                        <a:pt x="935831" y="438150"/>
                      </a:lnTo>
                      <a:lnTo>
                        <a:pt x="914400" y="409575"/>
                      </a:lnTo>
                      <a:lnTo>
                        <a:pt x="807243" y="461963"/>
                      </a:lnTo>
                      <a:lnTo>
                        <a:pt x="878681" y="361950"/>
                      </a:lnTo>
                      <a:lnTo>
                        <a:pt x="935831" y="381000"/>
                      </a:lnTo>
                      <a:lnTo>
                        <a:pt x="1045368" y="209550"/>
                      </a:lnTo>
                      <a:lnTo>
                        <a:pt x="969168" y="157163"/>
                      </a:lnTo>
                      <a:lnTo>
                        <a:pt x="902493" y="61913"/>
                      </a:lnTo>
                      <a:lnTo>
                        <a:pt x="804862" y="130969"/>
                      </a:lnTo>
                      <a:lnTo>
                        <a:pt x="842962" y="50007"/>
                      </a:lnTo>
                      <a:lnTo>
                        <a:pt x="714375" y="0"/>
                      </a:lnTo>
                      <a:lnTo>
                        <a:pt x="683418" y="50007"/>
                      </a:lnTo>
                      <a:lnTo>
                        <a:pt x="661987" y="4763"/>
                      </a:lnTo>
                      <a:lnTo>
                        <a:pt x="578643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7" name="フリーフォーム 1636"/>
                <p:cNvSpPr/>
                <p:nvPr/>
              </p:nvSpPr>
              <p:spPr>
                <a:xfrm>
                  <a:off x="9798259" y="1066801"/>
                  <a:ext cx="376215" cy="642939"/>
                </a:xfrm>
                <a:custGeom>
                  <a:avLst/>
                  <a:gdLst>
                    <a:gd name="connsiteX0" fmla="*/ 97631 w 376237"/>
                    <a:gd name="connsiteY0" fmla="*/ 0 h 642938"/>
                    <a:gd name="connsiteX1" fmla="*/ 161925 w 376237"/>
                    <a:gd name="connsiteY1" fmla="*/ 45244 h 642938"/>
                    <a:gd name="connsiteX2" fmla="*/ 204787 w 376237"/>
                    <a:gd name="connsiteY2" fmla="*/ 178594 h 642938"/>
                    <a:gd name="connsiteX3" fmla="*/ 278606 w 376237"/>
                    <a:gd name="connsiteY3" fmla="*/ 214313 h 642938"/>
                    <a:gd name="connsiteX4" fmla="*/ 288131 w 376237"/>
                    <a:gd name="connsiteY4" fmla="*/ 300038 h 642938"/>
                    <a:gd name="connsiteX5" fmla="*/ 316706 w 376237"/>
                    <a:gd name="connsiteY5" fmla="*/ 340519 h 642938"/>
                    <a:gd name="connsiteX6" fmla="*/ 376237 w 376237"/>
                    <a:gd name="connsiteY6" fmla="*/ 431006 h 642938"/>
                    <a:gd name="connsiteX7" fmla="*/ 345281 w 376237"/>
                    <a:gd name="connsiteY7" fmla="*/ 511969 h 642938"/>
                    <a:gd name="connsiteX8" fmla="*/ 273844 w 376237"/>
                    <a:gd name="connsiteY8" fmla="*/ 623888 h 642938"/>
                    <a:gd name="connsiteX9" fmla="*/ 164306 w 376237"/>
                    <a:gd name="connsiteY9" fmla="*/ 642938 h 642938"/>
                    <a:gd name="connsiteX10" fmla="*/ 78581 w 376237"/>
                    <a:gd name="connsiteY10" fmla="*/ 516731 h 642938"/>
                    <a:gd name="connsiteX11" fmla="*/ 111919 w 376237"/>
                    <a:gd name="connsiteY11" fmla="*/ 452438 h 642938"/>
                    <a:gd name="connsiteX12" fmla="*/ 126206 w 376237"/>
                    <a:gd name="connsiteY12" fmla="*/ 471488 h 642938"/>
                    <a:gd name="connsiteX13" fmla="*/ 133350 w 376237"/>
                    <a:gd name="connsiteY13" fmla="*/ 481013 h 642938"/>
                    <a:gd name="connsiteX14" fmla="*/ 226219 w 376237"/>
                    <a:gd name="connsiteY14" fmla="*/ 466725 h 642938"/>
                    <a:gd name="connsiteX15" fmla="*/ 169069 w 376237"/>
                    <a:gd name="connsiteY15" fmla="*/ 419100 h 642938"/>
                    <a:gd name="connsiteX16" fmla="*/ 107156 w 376237"/>
                    <a:gd name="connsiteY16" fmla="*/ 435769 h 642938"/>
                    <a:gd name="connsiteX17" fmla="*/ 19050 w 376237"/>
                    <a:gd name="connsiteY17" fmla="*/ 409575 h 642938"/>
                    <a:gd name="connsiteX18" fmla="*/ 90487 w 376237"/>
                    <a:gd name="connsiteY18" fmla="*/ 359569 h 642938"/>
                    <a:gd name="connsiteX19" fmla="*/ 11906 w 376237"/>
                    <a:gd name="connsiteY19" fmla="*/ 338138 h 642938"/>
                    <a:gd name="connsiteX20" fmla="*/ 0 w 376237"/>
                    <a:gd name="connsiteY20" fmla="*/ 257175 h 642938"/>
                    <a:gd name="connsiteX21" fmla="*/ 83344 w 376237"/>
                    <a:gd name="connsiteY21" fmla="*/ 307181 h 642938"/>
                    <a:gd name="connsiteX22" fmla="*/ 85725 w 376237"/>
                    <a:gd name="connsiteY22" fmla="*/ 240506 h 642938"/>
                    <a:gd name="connsiteX23" fmla="*/ 23812 w 376237"/>
                    <a:gd name="connsiteY23" fmla="*/ 221456 h 642938"/>
                    <a:gd name="connsiteX24" fmla="*/ 64294 w 376237"/>
                    <a:gd name="connsiteY24" fmla="*/ 138113 h 642938"/>
                    <a:gd name="connsiteX25" fmla="*/ 97631 w 376237"/>
                    <a:gd name="connsiteY25" fmla="*/ 197644 h 642938"/>
                    <a:gd name="connsiteX26" fmla="*/ 50006 w 376237"/>
                    <a:gd name="connsiteY26" fmla="*/ 73819 h 642938"/>
                    <a:gd name="connsiteX27" fmla="*/ 138112 w 376237"/>
                    <a:gd name="connsiteY27" fmla="*/ 73819 h 642938"/>
                    <a:gd name="connsiteX28" fmla="*/ 97631 w 376237"/>
                    <a:gd name="connsiteY28" fmla="*/ 0 h 642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376237" h="642938">
                      <a:moveTo>
                        <a:pt x="97631" y="0"/>
                      </a:moveTo>
                      <a:lnTo>
                        <a:pt x="161925" y="45244"/>
                      </a:lnTo>
                      <a:lnTo>
                        <a:pt x="204787" y="178594"/>
                      </a:lnTo>
                      <a:lnTo>
                        <a:pt x="278606" y="214313"/>
                      </a:lnTo>
                      <a:lnTo>
                        <a:pt x="288131" y="300038"/>
                      </a:lnTo>
                      <a:lnTo>
                        <a:pt x="316706" y="340519"/>
                      </a:lnTo>
                      <a:lnTo>
                        <a:pt x="376237" y="431006"/>
                      </a:lnTo>
                      <a:lnTo>
                        <a:pt x="345281" y="511969"/>
                      </a:lnTo>
                      <a:lnTo>
                        <a:pt x="273844" y="623888"/>
                      </a:lnTo>
                      <a:lnTo>
                        <a:pt x="164306" y="642938"/>
                      </a:lnTo>
                      <a:lnTo>
                        <a:pt x="78581" y="516731"/>
                      </a:lnTo>
                      <a:lnTo>
                        <a:pt x="111919" y="452438"/>
                      </a:lnTo>
                      <a:cubicBezTo>
                        <a:pt x="116681" y="458788"/>
                        <a:pt x="121537" y="465069"/>
                        <a:pt x="126206" y="471488"/>
                      </a:cubicBezTo>
                      <a:cubicBezTo>
                        <a:pt x="133385" y="481359"/>
                        <a:pt x="128242" y="475903"/>
                        <a:pt x="133350" y="481013"/>
                      </a:cubicBezTo>
                      <a:lnTo>
                        <a:pt x="226219" y="466725"/>
                      </a:lnTo>
                      <a:lnTo>
                        <a:pt x="169069" y="419100"/>
                      </a:lnTo>
                      <a:lnTo>
                        <a:pt x="107156" y="435769"/>
                      </a:lnTo>
                      <a:lnTo>
                        <a:pt x="19050" y="409575"/>
                      </a:lnTo>
                      <a:lnTo>
                        <a:pt x="90487" y="359569"/>
                      </a:lnTo>
                      <a:lnTo>
                        <a:pt x="11906" y="338138"/>
                      </a:lnTo>
                      <a:lnTo>
                        <a:pt x="0" y="257175"/>
                      </a:lnTo>
                      <a:lnTo>
                        <a:pt x="83344" y="307181"/>
                      </a:lnTo>
                      <a:cubicBezTo>
                        <a:pt x="84138" y="284956"/>
                        <a:pt x="84931" y="262731"/>
                        <a:pt x="85725" y="240506"/>
                      </a:cubicBezTo>
                      <a:lnTo>
                        <a:pt x="23812" y="221456"/>
                      </a:lnTo>
                      <a:lnTo>
                        <a:pt x="64294" y="138113"/>
                      </a:lnTo>
                      <a:lnTo>
                        <a:pt x="97631" y="197644"/>
                      </a:lnTo>
                      <a:lnTo>
                        <a:pt x="50006" y="73819"/>
                      </a:lnTo>
                      <a:lnTo>
                        <a:pt x="138112" y="73819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8" name="フリーフォーム 1637"/>
                <p:cNvSpPr/>
                <p:nvPr/>
              </p:nvSpPr>
              <p:spPr>
                <a:xfrm>
                  <a:off x="9493476" y="1485893"/>
                  <a:ext cx="238112" cy="300042"/>
                </a:xfrm>
                <a:custGeom>
                  <a:avLst/>
                  <a:gdLst>
                    <a:gd name="connsiteX0" fmla="*/ 71437 w 238125"/>
                    <a:gd name="connsiteY0" fmla="*/ 0 h 300038"/>
                    <a:gd name="connsiteX1" fmla="*/ 9525 w 238125"/>
                    <a:gd name="connsiteY1" fmla="*/ 26194 h 300038"/>
                    <a:gd name="connsiteX2" fmla="*/ 0 w 238125"/>
                    <a:gd name="connsiteY2" fmla="*/ 64294 h 300038"/>
                    <a:gd name="connsiteX3" fmla="*/ 38100 w 238125"/>
                    <a:gd name="connsiteY3" fmla="*/ 90488 h 300038"/>
                    <a:gd name="connsiteX4" fmla="*/ 54769 w 238125"/>
                    <a:gd name="connsiteY4" fmla="*/ 154781 h 300038"/>
                    <a:gd name="connsiteX5" fmla="*/ 40481 w 238125"/>
                    <a:gd name="connsiteY5" fmla="*/ 197644 h 300038"/>
                    <a:gd name="connsiteX6" fmla="*/ 92869 w 238125"/>
                    <a:gd name="connsiteY6" fmla="*/ 197644 h 300038"/>
                    <a:gd name="connsiteX7" fmla="*/ 171450 w 238125"/>
                    <a:gd name="connsiteY7" fmla="*/ 252413 h 300038"/>
                    <a:gd name="connsiteX8" fmla="*/ 204787 w 238125"/>
                    <a:gd name="connsiteY8" fmla="*/ 300038 h 300038"/>
                    <a:gd name="connsiteX9" fmla="*/ 238125 w 238125"/>
                    <a:gd name="connsiteY9" fmla="*/ 269081 h 300038"/>
                    <a:gd name="connsiteX10" fmla="*/ 228600 w 238125"/>
                    <a:gd name="connsiteY10" fmla="*/ 247650 h 300038"/>
                    <a:gd name="connsiteX11" fmla="*/ 226219 w 238125"/>
                    <a:gd name="connsiteY11" fmla="*/ 240506 h 300038"/>
                    <a:gd name="connsiteX12" fmla="*/ 219075 w 238125"/>
                    <a:gd name="connsiteY12" fmla="*/ 235744 h 300038"/>
                    <a:gd name="connsiteX13" fmla="*/ 207169 w 238125"/>
                    <a:gd name="connsiteY13" fmla="*/ 216694 h 300038"/>
                    <a:gd name="connsiteX14" fmla="*/ 200025 w 238125"/>
                    <a:gd name="connsiteY14" fmla="*/ 202406 h 300038"/>
                    <a:gd name="connsiteX15" fmla="*/ 192881 w 238125"/>
                    <a:gd name="connsiteY15" fmla="*/ 195263 h 300038"/>
                    <a:gd name="connsiteX16" fmla="*/ 188119 w 238125"/>
                    <a:gd name="connsiteY16" fmla="*/ 190500 h 300038"/>
                    <a:gd name="connsiteX17" fmla="*/ 188119 w 238125"/>
                    <a:gd name="connsiteY17" fmla="*/ 190500 h 300038"/>
                    <a:gd name="connsiteX18" fmla="*/ 207169 w 238125"/>
                    <a:gd name="connsiteY18" fmla="*/ 138113 h 300038"/>
                    <a:gd name="connsiteX19" fmla="*/ 159544 w 238125"/>
                    <a:gd name="connsiteY19" fmla="*/ 109538 h 300038"/>
                    <a:gd name="connsiteX20" fmla="*/ 109537 w 238125"/>
                    <a:gd name="connsiteY20" fmla="*/ 61913 h 300038"/>
                    <a:gd name="connsiteX21" fmla="*/ 71437 w 238125"/>
                    <a:gd name="connsiteY21" fmla="*/ 0 h 3000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38125" h="300038">
                      <a:moveTo>
                        <a:pt x="71437" y="0"/>
                      </a:moveTo>
                      <a:lnTo>
                        <a:pt x="9525" y="26194"/>
                      </a:lnTo>
                      <a:lnTo>
                        <a:pt x="0" y="64294"/>
                      </a:lnTo>
                      <a:lnTo>
                        <a:pt x="38100" y="90488"/>
                      </a:lnTo>
                      <a:lnTo>
                        <a:pt x="54769" y="154781"/>
                      </a:lnTo>
                      <a:lnTo>
                        <a:pt x="40481" y="197644"/>
                      </a:lnTo>
                      <a:lnTo>
                        <a:pt x="92869" y="197644"/>
                      </a:lnTo>
                      <a:lnTo>
                        <a:pt x="171450" y="252413"/>
                      </a:lnTo>
                      <a:lnTo>
                        <a:pt x="204787" y="300038"/>
                      </a:lnTo>
                      <a:lnTo>
                        <a:pt x="238125" y="269081"/>
                      </a:lnTo>
                      <a:cubicBezTo>
                        <a:pt x="234950" y="261937"/>
                        <a:pt x="231607" y="254866"/>
                        <a:pt x="228600" y="247650"/>
                      </a:cubicBezTo>
                      <a:cubicBezTo>
                        <a:pt x="227635" y="245333"/>
                        <a:pt x="227787" y="242466"/>
                        <a:pt x="226219" y="240506"/>
                      </a:cubicBezTo>
                      <a:cubicBezTo>
                        <a:pt x="224431" y="238271"/>
                        <a:pt x="221456" y="237331"/>
                        <a:pt x="219075" y="235744"/>
                      </a:cubicBezTo>
                      <a:cubicBezTo>
                        <a:pt x="206607" y="204579"/>
                        <a:pt x="222419" y="239570"/>
                        <a:pt x="207169" y="216694"/>
                      </a:cubicBezTo>
                      <a:cubicBezTo>
                        <a:pt x="204215" y="212263"/>
                        <a:pt x="202979" y="206836"/>
                        <a:pt x="200025" y="202406"/>
                      </a:cubicBezTo>
                      <a:cubicBezTo>
                        <a:pt x="198157" y="199604"/>
                        <a:pt x="195262" y="197644"/>
                        <a:pt x="192881" y="195263"/>
                      </a:cubicBezTo>
                      <a:lnTo>
                        <a:pt x="188119" y="190500"/>
                      </a:lnTo>
                      <a:lnTo>
                        <a:pt x="188119" y="190500"/>
                      </a:lnTo>
                      <a:lnTo>
                        <a:pt x="207169" y="138113"/>
                      </a:lnTo>
                      <a:lnTo>
                        <a:pt x="159544" y="109538"/>
                      </a:lnTo>
                      <a:lnTo>
                        <a:pt x="109537" y="61913"/>
                      </a:lnTo>
                      <a:lnTo>
                        <a:pt x="7143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39" name="フリーフォーム 1638"/>
                <p:cNvSpPr/>
                <p:nvPr/>
              </p:nvSpPr>
              <p:spPr>
                <a:xfrm>
                  <a:off x="9750637" y="1606549"/>
                  <a:ext cx="109531" cy="179386"/>
                </a:xfrm>
                <a:custGeom>
                  <a:avLst/>
                  <a:gdLst>
                    <a:gd name="connsiteX0" fmla="*/ 0 w 109537"/>
                    <a:gd name="connsiteY0" fmla="*/ 0 h 178594"/>
                    <a:gd name="connsiteX1" fmla="*/ 9525 w 109537"/>
                    <a:gd name="connsiteY1" fmla="*/ 78581 h 178594"/>
                    <a:gd name="connsiteX2" fmla="*/ 38100 w 109537"/>
                    <a:gd name="connsiteY2" fmla="*/ 109537 h 178594"/>
                    <a:gd name="connsiteX3" fmla="*/ 23812 w 109537"/>
                    <a:gd name="connsiteY3" fmla="*/ 154781 h 178594"/>
                    <a:gd name="connsiteX4" fmla="*/ 47625 w 109537"/>
                    <a:gd name="connsiteY4" fmla="*/ 178594 h 178594"/>
                    <a:gd name="connsiteX5" fmla="*/ 109537 w 109537"/>
                    <a:gd name="connsiteY5" fmla="*/ 135731 h 178594"/>
                    <a:gd name="connsiteX6" fmla="*/ 107156 w 109537"/>
                    <a:gd name="connsiteY6" fmla="*/ 71437 h 178594"/>
                    <a:gd name="connsiteX7" fmla="*/ 0 w 109537"/>
                    <a:gd name="connsiteY7" fmla="*/ 0 h 1785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09537" h="178594">
                      <a:moveTo>
                        <a:pt x="0" y="0"/>
                      </a:moveTo>
                      <a:lnTo>
                        <a:pt x="9525" y="78581"/>
                      </a:lnTo>
                      <a:lnTo>
                        <a:pt x="38100" y="109537"/>
                      </a:lnTo>
                      <a:lnTo>
                        <a:pt x="23812" y="154781"/>
                      </a:lnTo>
                      <a:lnTo>
                        <a:pt x="47625" y="178594"/>
                      </a:lnTo>
                      <a:lnTo>
                        <a:pt x="109537" y="135731"/>
                      </a:lnTo>
                      <a:cubicBezTo>
                        <a:pt x="108743" y="114300"/>
                        <a:pt x="107950" y="92868"/>
                        <a:pt x="107156" y="71437"/>
                      </a:cubicBez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0" name="フリーフォーム 1639"/>
                <p:cNvSpPr/>
                <p:nvPr/>
              </p:nvSpPr>
              <p:spPr>
                <a:xfrm>
                  <a:off x="9793498" y="1904993"/>
                  <a:ext cx="595277" cy="381002"/>
                </a:xfrm>
                <a:custGeom>
                  <a:avLst/>
                  <a:gdLst>
                    <a:gd name="connsiteX0" fmla="*/ 147638 w 595313"/>
                    <a:gd name="connsiteY0" fmla="*/ 52388 h 381000"/>
                    <a:gd name="connsiteX1" fmla="*/ 69057 w 595313"/>
                    <a:gd name="connsiteY1" fmla="*/ 0 h 381000"/>
                    <a:gd name="connsiteX2" fmla="*/ 11907 w 595313"/>
                    <a:gd name="connsiteY2" fmla="*/ 9525 h 381000"/>
                    <a:gd name="connsiteX3" fmla="*/ 0 w 595313"/>
                    <a:gd name="connsiteY3" fmla="*/ 61913 h 381000"/>
                    <a:gd name="connsiteX4" fmla="*/ 42863 w 595313"/>
                    <a:gd name="connsiteY4" fmla="*/ 147638 h 381000"/>
                    <a:gd name="connsiteX5" fmla="*/ 104775 w 595313"/>
                    <a:gd name="connsiteY5" fmla="*/ 135731 h 381000"/>
                    <a:gd name="connsiteX6" fmla="*/ 135732 w 595313"/>
                    <a:gd name="connsiteY6" fmla="*/ 128588 h 381000"/>
                    <a:gd name="connsiteX7" fmla="*/ 157163 w 595313"/>
                    <a:gd name="connsiteY7" fmla="*/ 200025 h 381000"/>
                    <a:gd name="connsiteX8" fmla="*/ 154782 w 595313"/>
                    <a:gd name="connsiteY8" fmla="*/ 273844 h 381000"/>
                    <a:gd name="connsiteX9" fmla="*/ 195263 w 595313"/>
                    <a:gd name="connsiteY9" fmla="*/ 369094 h 381000"/>
                    <a:gd name="connsiteX10" fmla="*/ 269082 w 595313"/>
                    <a:gd name="connsiteY10" fmla="*/ 373856 h 381000"/>
                    <a:gd name="connsiteX11" fmla="*/ 459582 w 595313"/>
                    <a:gd name="connsiteY11" fmla="*/ 371475 h 381000"/>
                    <a:gd name="connsiteX12" fmla="*/ 514350 w 595313"/>
                    <a:gd name="connsiteY12" fmla="*/ 381000 h 381000"/>
                    <a:gd name="connsiteX13" fmla="*/ 561975 w 595313"/>
                    <a:gd name="connsiteY13" fmla="*/ 323850 h 381000"/>
                    <a:gd name="connsiteX14" fmla="*/ 595313 w 595313"/>
                    <a:gd name="connsiteY14" fmla="*/ 230981 h 381000"/>
                    <a:gd name="connsiteX15" fmla="*/ 507207 w 595313"/>
                    <a:gd name="connsiteY15" fmla="*/ 180975 h 381000"/>
                    <a:gd name="connsiteX16" fmla="*/ 435769 w 595313"/>
                    <a:gd name="connsiteY16" fmla="*/ 202406 h 381000"/>
                    <a:gd name="connsiteX17" fmla="*/ 366713 w 595313"/>
                    <a:gd name="connsiteY17" fmla="*/ 235744 h 381000"/>
                    <a:gd name="connsiteX18" fmla="*/ 273844 w 595313"/>
                    <a:gd name="connsiteY18" fmla="*/ 209550 h 381000"/>
                    <a:gd name="connsiteX19" fmla="*/ 219075 w 595313"/>
                    <a:gd name="connsiteY19" fmla="*/ 157163 h 381000"/>
                    <a:gd name="connsiteX20" fmla="*/ 247650 w 595313"/>
                    <a:gd name="connsiteY20" fmla="*/ 142875 h 381000"/>
                    <a:gd name="connsiteX21" fmla="*/ 164307 w 595313"/>
                    <a:gd name="connsiteY21" fmla="*/ 100013 h 381000"/>
                    <a:gd name="connsiteX22" fmla="*/ 147638 w 595313"/>
                    <a:gd name="connsiteY22" fmla="*/ 52388 h 3810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595313" h="381000">
                      <a:moveTo>
                        <a:pt x="147638" y="52388"/>
                      </a:moveTo>
                      <a:lnTo>
                        <a:pt x="69057" y="0"/>
                      </a:lnTo>
                      <a:lnTo>
                        <a:pt x="11907" y="9525"/>
                      </a:lnTo>
                      <a:lnTo>
                        <a:pt x="0" y="61913"/>
                      </a:lnTo>
                      <a:lnTo>
                        <a:pt x="42863" y="147638"/>
                      </a:lnTo>
                      <a:lnTo>
                        <a:pt x="104775" y="135731"/>
                      </a:lnTo>
                      <a:lnTo>
                        <a:pt x="135732" y="128588"/>
                      </a:lnTo>
                      <a:lnTo>
                        <a:pt x="157163" y="200025"/>
                      </a:lnTo>
                      <a:cubicBezTo>
                        <a:pt x="156369" y="224631"/>
                        <a:pt x="155576" y="249238"/>
                        <a:pt x="154782" y="273844"/>
                      </a:cubicBezTo>
                      <a:lnTo>
                        <a:pt x="195263" y="369094"/>
                      </a:lnTo>
                      <a:lnTo>
                        <a:pt x="269082" y="373856"/>
                      </a:lnTo>
                      <a:lnTo>
                        <a:pt x="459582" y="371475"/>
                      </a:lnTo>
                      <a:lnTo>
                        <a:pt x="514350" y="381000"/>
                      </a:lnTo>
                      <a:lnTo>
                        <a:pt x="561975" y="323850"/>
                      </a:lnTo>
                      <a:lnTo>
                        <a:pt x="595313" y="230981"/>
                      </a:lnTo>
                      <a:lnTo>
                        <a:pt x="507207" y="180975"/>
                      </a:lnTo>
                      <a:lnTo>
                        <a:pt x="435769" y="202406"/>
                      </a:lnTo>
                      <a:lnTo>
                        <a:pt x="366713" y="235744"/>
                      </a:lnTo>
                      <a:lnTo>
                        <a:pt x="273844" y="209550"/>
                      </a:lnTo>
                      <a:lnTo>
                        <a:pt x="219075" y="157163"/>
                      </a:lnTo>
                      <a:lnTo>
                        <a:pt x="247650" y="142875"/>
                      </a:lnTo>
                      <a:lnTo>
                        <a:pt x="164307" y="100013"/>
                      </a:lnTo>
                      <a:lnTo>
                        <a:pt x="147638" y="52388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1" name="フリーフォーム 1640"/>
                <p:cNvSpPr/>
                <p:nvPr/>
              </p:nvSpPr>
              <p:spPr>
                <a:xfrm>
                  <a:off x="8829942" y="2281236"/>
                  <a:ext cx="325418" cy="414334"/>
                </a:xfrm>
                <a:custGeom>
                  <a:avLst/>
                  <a:gdLst>
                    <a:gd name="connsiteX0" fmla="*/ 326231 w 326231"/>
                    <a:gd name="connsiteY0" fmla="*/ 133350 h 414337"/>
                    <a:gd name="connsiteX1" fmla="*/ 280988 w 326231"/>
                    <a:gd name="connsiteY1" fmla="*/ 30956 h 414337"/>
                    <a:gd name="connsiteX2" fmla="*/ 157163 w 326231"/>
                    <a:gd name="connsiteY2" fmla="*/ 28575 h 414337"/>
                    <a:gd name="connsiteX3" fmla="*/ 142875 w 326231"/>
                    <a:gd name="connsiteY3" fmla="*/ 0 h 414337"/>
                    <a:gd name="connsiteX4" fmla="*/ 40481 w 326231"/>
                    <a:gd name="connsiteY4" fmla="*/ 19050 h 414337"/>
                    <a:gd name="connsiteX5" fmla="*/ 57150 w 326231"/>
                    <a:gd name="connsiteY5" fmla="*/ 107156 h 414337"/>
                    <a:gd name="connsiteX6" fmla="*/ 0 w 326231"/>
                    <a:gd name="connsiteY6" fmla="*/ 326231 h 414337"/>
                    <a:gd name="connsiteX7" fmla="*/ 104775 w 326231"/>
                    <a:gd name="connsiteY7" fmla="*/ 414337 h 414337"/>
                    <a:gd name="connsiteX8" fmla="*/ 159544 w 326231"/>
                    <a:gd name="connsiteY8" fmla="*/ 369093 h 414337"/>
                    <a:gd name="connsiteX9" fmla="*/ 178594 w 326231"/>
                    <a:gd name="connsiteY9" fmla="*/ 271462 h 414337"/>
                    <a:gd name="connsiteX10" fmla="*/ 326231 w 326231"/>
                    <a:gd name="connsiteY10" fmla="*/ 133350 h 4143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26231" h="414337">
                      <a:moveTo>
                        <a:pt x="326231" y="133350"/>
                      </a:moveTo>
                      <a:lnTo>
                        <a:pt x="280988" y="30956"/>
                      </a:lnTo>
                      <a:lnTo>
                        <a:pt x="157163" y="28575"/>
                      </a:lnTo>
                      <a:lnTo>
                        <a:pt x="142875" y="0"/>
                      </a:lnTo>
                      <a:lnTo>
                        <a:pt x="40481" y="19050"/>
                      </a:lnTo>
                      <a:lnTo>
                        <a:pt x="57150" y="107156"/>
                      </a:lnTo>
                      <a:lnTo>
                        <a:pt x="0" y="326231"/>
                      </a:lnTo>
                      <a:lnTo>
                        <a:pt x="104775" y="414337"/>
                      </a:lnTo>
                      <a:lnTo>
                        <a:pt x="159544" y="369093"/>
                      </a:lnTo>
                      <a:lnTo>
                        <a:pt x="178594" y="271462"/>
                      </a:lnTo>
                      <a:lnTo>
                        <a:pt x="326231" y="1333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2" name="フリーフォーム 1641"/>
                <p:cNvSpPr/>
                <p:nvPr/>
              </p:nvSpPr>
              <p:spPr>
                <a:xfrm>
                  <a:off x="9239490" y="1604958"/>
                  <a:ext cx="139688" cy="90485"/>
                </a:xfrm>
                <a:custGeom>
                  <a:avLst/>
                  <a:gdLst>
                    <a:gd name="connsiteX0" fmla="*/ 92869 w 140494"/>
                    <a:gd name="connsiteY0" fmla="*/ 0 h 90487"/>
                    <a:gd name="connsiteX1" fmla="*/ 0 w 140494"/>
                    <a:gd name="connsiteY1" fmla="*/ 66675 h 90487"/>
                    <a:gd name="connsiteX2" fmla="*/ 0 w 140494"/>
                    <a:gd name="connsiteY2" fmla="*/ 66675 h 90487"/>
                    <a:gd name="connsiteX3" fmla="*/ 135731 w 140494"/>
                    <a:gd name="connsiteY3" fmla="*/ 90487 h 90487"/>
                    <a:gd name="connsiteX4" fmla="*/ 140494 w 140494"/>
                    <a:gd name="connsiteY4" fmla="*/ 50006 h 90487"/>
                    <a:gd name="connsiteX5" fmla="*/ 92869 w 140494"/>
                    <a:gd name="connsiteY5" fmla="*/ 0 h 904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0494" h="90487">
                      <a:moveTo>
                        <a:pt x="92869" y="0"/>
                      </a:moveTo>
                      <a:lnTo>
                        <a:pt x="0" y="66675"/>
                      </a:lnTo>
                      <a:lnTo>
                        <a:pt x="0" y="66675"/>
                      </a:lnTo>
                      <a:lnTo>
                        <a:pt x="135731" y="90487"/>
                      </a:lnTo>
                      <a:lnTo>
                        <a:pt x="140494" y="50006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3" name="フリーフォーム 1642"/>
                <p:cNvSpPr/>
                <p:nvPr/>
              </p:nvSpPr>
              <p:spPr>
                <a:xfrm>
                  <a:off x="9245842" y="1733548"/>
                  <a:ext cx="107941" cy="138114"/>
                </a:xfrm>
                <a:custGeom>
                  <a:avLst/>
                  <a:gdLst>
                    <a:gd name="connsiteX0" fmla="*/ 107156 w 107156"/>
                    <a:gd name="connsiteY0" fmla="*/ 0 h 138113"/>
                    <a:gd name="connsiteX1" fmla="*/ 23812 w 107156"/>
                    <a:gd name="connsiteY1" fmla="*/ 21431 h 138113"/>
                    <a:gd name="connsiteX2" fmla="*/ 0 w 107156"/>
                    <a:gd name="connsiteY2" fmla="*/ 71438 h 138113"/>
                    <a:gd name="connsiteX3" fmla="*/ 33337 w 107156"/>
                    <a:gd name="connsiteY3" fmla="*/ 138113 h 138113"/>
                    <a:gd name="connsiteX4" fmla="*/ 104775 w 107156"/>
                    <a:gd name="connsiteY4" fmla="*/ 102394 h 138113"/>
                    <a:gd name="connsiteX5" fmla="*/ 107156 w 107156"/>
                    <a:gd name="connsiteY5" fmla="*/ 66675 h 138113"/>
                    <a:gd name="connsiteX6" fmla="*/ 107156 w 107156"/>
                    <a:gd name="connsiteY6" fmla="*/ 0 h 138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7156" h="138113">
                      <a:moveTo>
                        <a:pt x="107156" y="0"/>
                      </a:moveTo>
                      <a:lnTo>
                        <a:pt x="23812" y="21431"/>
                      </a:lnTo>
                      <a:lnTo>
                        <a:pt x="0" y="71438"/>
                      </a:lnTo>
                      <a:lnTo>
                        <a:pt x="33337" y="138113"/>
                      </a:lnTo>
                      <a:lnTo>
                        <a:pt x="104775" y="102394"/>
                      </a:lnTo>
                      <a:lnTo>
                        <a:pt x="107156" y="66675"/>
                      </a:lnTo>
                      <a:lnTo>
                        <a:pt x="1071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4" name="フリーフォーム 1643"/>
                <p:cNvSpPr/>
                <p:nvPr/>
              </p:nvSpPr>
              <p:spPr>
                <a:xfrm>
                  <a:off x="9544273" y="1973261"/>
                  <a:ext cx="234936" cy="271462"/>
                </a:xfrm>
                <a:custGeom>
                  <a:avLst/>
                  <a:gdLst>
                    <a:gd name="connsiteX0" fmla="*/ 130969 w 235744"/>
                    <a:gd name="connsiteY0" fmla="*/ 0 h 271463"/>
                    <a:gd name="connsiteX1" fmla="*/ 142875 w 235744"/>
                    <a:gd name="connsiteY1" fmla="*/ 102394 h 271463"/>
                    <a:gd name="connsiteX2" fmla="*/ 69056 w 235744"/>
                    <a:gd name="connsiteY2" fmla="*/ 23813 h 271463"/>
                    <a:gd name="connsiteX3" fmla="*/ 0 w 235744"/>
                    <a:gd name="connsiteY3" fmla="*/ 30957 h 271463"/>
                    <a:gd name="connsiteX4" fmla="*/ 9525 w 235744"/>
                    <a:gd name="connsiteY4" fmla="*/ 109538 h 271463"/>
                    <a:gd name="connsiteX5" fmla="*/ 85725 w 235744"/>
                    <a:gd name="connsiteY5" fmla="*/ 188119 h 271463"/>
                    <a:gd name="connsiteX6" fmla="*/ 111919 w 235744"/>
                    <a:gd name="connsiteY6" fmla="*/ 166688 h 271463"/>
                    <a:gd name="connsiteX7" fmla="*/ 154781 w 235744"/>
                    <a:gd name="connsiteY7" fmla="*/ 271463 h 271463"/>
                    <a:gd name="connsiteX8" fmla="*/ 202406 w 235744"/>
                    <a:gd name="connsiteY8" fmla="*/ 250032 h 271463"/>
                    <a:gd name="connsiteX9" fmla="*/ 211931 w 235744"/>
                    <a:gd name="connsiteY9" fmla="*/ 114300 h 271463"/>
                    <a:gd name="connsiteX10" fmla="*/ 235744 w 235744"/>
                    <a:gd name="connsiteY10" fmla="*/ 66675 h 271463"/>
                    <a:gd name="connsiteX11" fmla="*/ 226219 w 235744"/>
                    <a:gd name="connsiteY11" fmla="*/ 11907 h 271463"/>
                    <a:gd name="connsiteX12" fmla="*/ 130969 w 235744"/>
                    <a:gd name="connsiteY12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35744" h="271463">
                      <a:moveTo>
                        <a:pt x="130969" y="0"/>
                      </a:moveTo>
                      <a:lnTo>
                        <a:pt x="142875" y="102394"/>
                      </a:lnTo>
                      <a:lnTo>
                        <a:pt x="69056" y="23813"/>
                      </a:lnTo>
                      <a:lnTo>
                        <a:pt x="0" y="30957"/>
                      </a:lnTo>
                      <a:lnTo>
                        <a:pt x="9525" y="109538"/>
                      </a:lnTo>
                      <a:lnTo>
                        <a:pt x="85725" y="188119"/>
                      </a:lnTo>
                      <a:lnTo>
                        <a:pt x="111919" y="166688"/>
                      </a:lnTo>
                      <a:lnTo>
                        <a:pt x="154781" y="271463"/>
                      </a:lnTo>
                      <a:lnTo>
                        <a:pt x="202406" y="250032"/>
                      </a:lnTo>
                      <a:lnTo>
                        <a:pt x="211931" y="114300"/>
                      </a:lnTo>
                      <a:lnTo>
                        <a:pt x="235744" y="66675"/>
                      </a:lnTo>
                      <a:lnTo>
                        <a:pt x="226219" y="11907"/>
                      </a:lnTo>
                      <a:lnTo>
                        <a:pt x="1309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5" name="フリーフォーム 1644"/>
                <p:cNvSpPr/>
                <p:nvPr/>
              </p:nvSpPr>
              <p:spPr>
                <a:xfrm>
                  <a:off x="9787146" y="2130424"/>
                  <a:ext cx="115883" cy="141288"/>
                </a:xfrm>
                <a:custGeom>
                  <a:avLst/>
                  <a:gdLst>
                    <a:gd name="connsiteX0" fmla="*/ 59531 w 116681"/>
                    <a:gd name="connsiteY0" fmla="*/ 0 h 140494"/>
                    <a:gd name="connsiteX1" fmla="*/ 0 w 116681"/>
                    <a:gd name="connsiteY1" fmla="*/ 92869 h 140494"/>
                    <a:gd name="connsiteX2" fmla="*/ 102393 w 116681"/>
                    <a:gd name="connsiteY2" fmla="*/ 140494 h 140494"/>
                    <a:gd name="connsiteX3" fmla="*/ 116681 w 116681"/>
                    <a:gd name="connsiteY3" fmla="*/ 45244 h 140494"/>
                    <a:gd name="connsiteX4" fmla="*/ 59531 w 116681"/>
                    <a:gd name="connsiteY4" fmla="*/ 0 h 1404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681" h="140494">
                      <a:moveTo>
                        <a:pt x="59531" y="0"/>
                      </a:moveTo>
                      <a:lnTo>
                        <a:pt x="0" y="92869"/>
                      </a:lnTo>
                      <a:lnTo>
                        <a:pt x="102393" y="140494"/>
                      </a:lnTo>
                      <a:lnTo>
                        <a:pt x="116681" y="45244"/>
                      </a:lnTo>
                      <a:lnTo>
                        <a:pt x="595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6" name="フリーフォーム 1645"/>
                <p:cNvSpPr/>
                <p:nvPr/>
              </p:nvSpPr>
              <p:spPr>
                <a:xfrm>
                  <a:off x="8906141" y="1838323"/>
                  <a:ext cx="244458" cy="258762"/>
                </a:xfrm>
                <a:custGeom>
                  <a:avLst/>
                  <a:gdLst>
                    <a:gd name="connsiteX0" fmla="*/ 245269 w 245269"/>
                    <a:gd name="connsiteY0" fmla="*/ 0 h 259556"/>
                    <a:gd name="connsiteX1" fmla="*/ 123825 w 245269"/>
                    <a:gd name="connsiteY1" fmla="*/ 33338 h 259556"/>
                    <a:gd name="connsiteX2" fmla="*/ 0 w 245269"/>
                    <a:gd name="connsiteY2" fmla="*/ 211931 h 259556"/>
                    <a:gd name="connsiteX3" fmla="*/ 35719 w 245269"/>
                    <a:gd name="connsiteY3" fmla="*/ 259556 h 259556"/>
                    <a:gd name="connsiteX4" fmla="*/ 90488 w 245269"/>
                    <a:gd name="connsiteY4" fmla="*/ 235744 h 259556"/>
                    <a:gd name="connsiteX5" fmla="*/ 180975 w 245269"/>
                    <a:gd name="connsiteY5" fmla="*/ 109538 h 259556"/>
                    <a:gd name="connsiteX6" fmla="*/ 190500 w 245269"/>
                    <a:gd name="connsiteY6" fmla="*/ 180975 h 259556"/>
                    <a:gd name="connsiteX7" fmla="*/ 240506 w 245269"/>
                    <a:gd name="connsiteY7" fmla="*/ 128588 h 259556"/>
                    <a:gd name="connsiteX8" fmla="*/ 235744 w 245269"/>
                    <a:gd name="connsiteY8" fmla="*/ 66675 h 259556"/>
                    <a:gd name="connsiteX9" fmla="*/ 245269 w 245269"/>
                    <a:gd name="connsiteY9" fmla="*/ 0 h 2595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45269" h="259556">
                      <a:moveTo>
                        <a:pt x="245269" y="0"/>
                      </a:moveTo>
                      <a:lnTo>
                        <a:pt x="123825" y="33338"/>
                      </a:lnTo>
                      <a:lnTo>
                        <a:pt x="0" y="211931"/>
                      </a:lnTo>
                      <a:lnTo>
                        <a:pt x="35719" y="259556"/>
                      </a:lnTo>
                      <a:lnTo>
                        <a:pt x="90488" y="235744"/>
                      </a:lnTo>
                      <a:lnTo>
                        <a:pt x="180975" y="109538"/>
                      </a:lnTo>
                      <a:lnTo>
                        <a:pt x="190500" y="180975"/>
                      </a:lnTo>
                      <a:lnTo>
                        <a:pt x="240506" y="128588"/>
                      </a:lnTo>
                      <a:lnTo>
                        <a:pt x="235744" y="66675"/>
                      </a:lnTo>
                      <a:lnTo>
                        <a:pt x="2452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7" name="フリーフォーム 1646"/>
                <p:cNvSpPr/>
                <p:nvPr/>
              </p:nvSpPr>
              <p:spPr>
                <a:xfrm>
                  <a:off x="9077577" y="1944681"/>
                  <a:ext cx="439710" cy="361946"/>
                </a:xfrm>
                <a:custGeom>
                  <a:avLst/>
                  <a:gdLst>
                    <a:gd name="connsiteX0" fmla="*/ 330994 w 440531"/>
                    <a:gd name="connsiteY0" fmla="*/ 0 h 361950"/>
                    <a:gd name="connsiteX1" fmla="*/ 245269 w 440531"/>
                    <a:gd name="connsiteY1" fmla="*/ 85725 h 361950"/>
                    <a:gd name="connsiteX2" fmla="*/ 323850 w 440531"/>
                    <a:gd name="connsiteY2" fmla="*/ 204788 h 361950"/>
                    <a:gd name="connsiteX3" fmla="*/ 238125 w 440531"/>
                    <a:gd name="connsiteY3" fmla="*/ 192882 h 361950"/>
                    <a:gd name="connsiteX4" fmla="*/ 178594 w 440531"/>
                    <a:gd name="connsiteY4" fmla="*/ 90488 h 361950"/>
                    <a:gd name="connsiteX5" fmla="*/ 140494 w 440531"/>
                    <a:gd name="connsiteY5" fmla="*/ 100013 h 361950"/>
                    <a:gd name="connsiteX6" fmla="*/ 128588 w 440531"/>
                    <a:gd name="connsiteY6" fmla="*/ 40482 h 361950"/>
                    <a:gd name="connsiteX7" fmla="*/ 88106 w 440531"/>
                    <a:gd name="connsiteY7" fmla="*/ 78582 h 361950"/>
                    <a:gd name="connsiteX8" fmla="*/ 30956 w 440531"/>
                    <a:gd name="connsiteY8" fmla="*/ 173832 h 361950"/>
                    <a:gd name="connsiteX9" fmla="*/ 92869 w 440531"/>
                    <a:gd name="connsiteY9" fmla="*/ 185738 h 361950"/>
                    <a:gd name="connsiteX10" fmla="*/ 0 w 440531"/>
                    <a:gd name="connsiteY10" fmla="*/ 240507 h 361950"/>
                    <a:gd name="connsiteX11" fmla="*/ 114300 w 440531"/>
                    <a:gd name="connsiteY11" fmla="*/ 290513 h 361950"/>
                    <a:gd name="connsiteX12" fmla="*/ 154781 w 440531"/>
                    <a:gd name="connsiteY12" fmla="*/ 202407 h 361950"/>
                    <a:gd name="connsiteX13" fmla="*/ 154781 w 440531"/>
                    <a:gd name="connsiteY13" fmla="*/ 259557 h 361950"/>
                    <a:gd name="connsiteX14" fmla="*/ 238125 w 440531"/>
                    <a:gd name="connsiteY14" fmla="*/ 245269 h 361950"/>
                    <a:gd name="connsiteX15" fmla="*/ 133350 w 440531"/>
                    <a:gd name="connsiteY15" fmla="*/ 335757 h 361950"/>
                    <a:gd name="connsiteX16" fmla="*/ 214313 w 440531"/>
                    <a:gd name="connsiteY16" fmla="*/ 361950 h 361950"/>
                    <a:gd name="connsiteX17" fmla="*/ 307181 w 440531"/>
                    <a:gd name="connsiteY17" fmla="*/ 264319 h 361950"/>
                    <a:gd name="connsiteX18" fmla="*/ 416719 w 440531"/>
                    <a:gd name="connsiteY18" fmla="*/ 269082 h 361950"/>
                    <a:gd name="connsiteX19" fmla="*/ 440531 w 440531"/>
                    <a:gd name="connsiteY19" fmla="*/ 159544 h 361950"/>
                    <a:gd name="connsiteX20" fmla="*/ 395288 w 440531"/>
                    <a:gd name="connsiteY20" fmla="*/ 109538 h 361950"/>
                    <a:gd name="connsiteX21" fmla="*/ 376238 w 440531"/>
                    <a:gd name="connsiteY21" fmla="*/ 147638 h 361950"/>
                    <a:gd name="connsiteX22" fmla="*/ 328613 w 440531"/>
                    <a:gd name="connsiteY22" fmla="*/ 85725 h 361950"/>
                    <a:gd name="connsiteX23" fmla="*/ 330994 w 440531"/>
                    <a:gd name="connsiteY23" fmla="*/ 0 h 361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</a:cxnLst>
                  <a:rect l="l" t="t" r="r" b="b"/>
                  <a:pathLst>
                    <a:path w="440531" h="361950">
                      <a:moveTo>
                        <a:pt x="330994" y="0"/>
                      </a:moveTo>
                      <a:lnTo>
                        <a:pt x="245269" y="85725"/>
                      </a:lnTo>
                      <a:lnTo>
                        <a:pt x="323850" y="204788"/>
                      </a:lnTo>
                      <a:lnTo>
                        <a:pt x="238125" y="192882"/>
                      </a:lnTo>
                      <a:lnTo>
                        <a:pt x="178594" y="90488"/>
                      </a:lnTo>
                      <a:lnTo>
                        <a:pt x="140494" y="100013"/>
                      </a:lnTo>
                      <a:lnTo>
                        <a:pt x="128588" y="40482"/>
                      </a:lnTo>
                      <a:lnTo>
                        <a:pt x="88106" y="78582"/>
                      </a:lnTo>
                      <a:lnTo>
                        <a:pt x="30956" y="173832"/>
                      </a:lnTo>
                      <a:lnTo>
                        <a:pt x="92869" y="185738"/>
                      </a:lnTo>
                      <a:lnTo>
                        <a:pt x="0" y="240507"/>
                      </a:lnTo>
                      <a:lnTo>
                        <a:pt x="114300" y="290513"/>
                      </a:lnTo>
                      <a:lnTo>
                        <a:pt x="154781" y="202407"/>
                      </a:lnTo>
                      <a:lnTo>
                        <a:pt x="154781" y="259557"/>
                      </a:lnTo>
                      <a:lnTo>
                        <a:pt x="238125" y="245269"/>
                      </a:lnTo>
                      <a:lnTo>
                        <a:pt x="133350" y="335757"/>
                      </a:lnTo>
                      <a:lnTo>
                        <a:pt x="214313" y="361950"/>
                      </a:lnTo>
                      <a:lnTo>
                        <a:pt x="307181" y="264319"/>
                      </a:lnTo>
                      <a:lnTo>
                        <a:pt x="416719" y="269082"/>
                      </a:lnTo>
                      <a:lnTo>
                        <a:pt x="440531" y="159544"/>
                      </a:lnTo>
                      <a:lnTo>
                        <a:pt x="395288" y="109538"/>
                      </a:lnTo>
                      <a:lnTo>
                        <a:pt x="376238" y="147638"/>
                      </a:lnTo>
                      <a:lnTo>
                        <a:pt x="328613" y="85725"/>
                      </a:lnTo>
                      <a:cubicBezTo>
                        <a:pt x="329407" y="57150"/>
                        <a:pt x="330200" y="28575"/>
                        <a:pt x="330994" y="0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8" name="フリーフォーム 1647"/>
                <p:cNvSpPr/>
                <p:nvPr/>
              </p:nvSpPr>
              <p:spPr>
                <a:xfrm>
                  <a:off x="9822069" y="1804984"/>
                  <a:ext cx="103180" cy="44454"/>
                </a:xfrm>
                <a:custGeom>
                  <a:avLst/>
                  <a:gdLst>
                    <a:gd name="connsiteX0" fmla="*/ 102394 w 102394"/>
                    <a:gd name="connsiteY0" fmla="*/ 0 h 45243"/>
                    <a:gd name="connsiteX1" fmla="*/ 0 w 102394"/>
                    <a:gd name="connsiteY1" fmla="*/ 7143 h 45243"/>
                    <a:gd name="connsiteX2" fmla="*/ 0 w 102394"/>
                    <a:gd name="connsiteY2" fmla="*/ 45243 h 45243"/>
                    <a:gd name="connsiteX3" fmla="*/ 76200 w 102394"/>
                    <a:gd name="connsiteY3" fmla="*/ 42862 h 45243"/>
                    <a:gd name="connsiteX4" fmla="*/ 102394 w 102394"/>
                    <a:gd name="connsiteY4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2394" h="45243">
                      <a:moveTo>
                        <a:pt x="102394" y="0"/>
                      </a:moveTo>
                      <a:lnTo>
                        <a:pt x="0" y="7143"/>
                      </a:lnTo>
                      <a:lnTo>
                        <a:pt x="0" y="45243"/>
                      </a:lnTo>
                      <a:lnTo>
                        <a:pt x="76200" y="42862"/>
                      </a:lnTo>
                      <a:lnTo>
                        <a:pt x="102394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49" name="フリーフォーム 1648"/>
                <p:cNvSpPr/>
                <p:nvPr/>
              </p:nvSpPr>
              <p:spPr>
                <a:xfrm>
                  <a:off x="9844295" y="2335208"/>
                  <a:ext cx="185724" cy="280986"/>
                </a:xfrm>
                <a:custGeom>
                  <a:avLst/>
                  <a:gdLst>
                    <a:gd name="connsiteX0" fmla="*/ 85725 w 185737"/>
                    <a:gd name="connsiteY0" fmla="*/ 0 h 280988"/>
                    <a:gd name="connsiteX1" fmla="*/ 16668 w 185737"/>
                    <a:gd name="connsiteY1" fmla="*/ 21432 h 280988"/>
                    <a:gd name="connsiteX2" fmla="*/ 0 w 185737"/>
                    <a:gd name="connsiteY2" fmla="*/ 169069 h 280988"/>
                    <a:gd name="connsiteX3" fmla="*/ 30956 w 185737"/>
                    <a:gd name="connsiteY3" fmla="*/ 280988 h 280988"/>
                    <a:gd name="connsiteX4" fmla="*/ 54768 w 185737"/>
                    <a:gd name="connsiteY4" fmla="*/ 195263 h 280988"/>
                    <a:gd name="connsiteX5" fmla="*/ 123825 w 185737"/>
                    <a:gd name="connsiteY5" fmla="*/ 161925 h 280988"/>
                    <a:gd name="connsiteX6" fmla="*/ 185737 w 185737"/>
                    <a:gd name="connsiteY6" fmla="*/ 21432 h 280988"/>
                    <a:gd name="connsiteX7" fmla="*/ 85725 w 185737"/>
                    <a:gd name="connsiteY7" fmla="*/ 0 h 280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85737" h="280988">
                      <a:moveTo>
                        <a:pt x="85725" y="0"/>
                      </a:moveTo>
                      <a:lnTo>
                        <a:pt x="16668" y="21432"/>
                      </a:lnTo>
                      <a:lnTo>
                        <a:pt x="0" y="169069"/>
                      </a:lnTo>
                      <a:lnTo>
                        <a:pt x="30956" y="280988"/>
                      </a:lnTo>
                      <a:lnTo>
                        <a:pt x="54768" y="195263"/>
                      </a:lnTo>
                      <a:lnTo>
                        <a:pt x="123825" y="161925"/>
                      </a:lnTo>
                      <a:lnTo>
                        <a:pt x="185737" y="21432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0" name="フリーフォーム 1649"/>
                <p:cNvSpPr/>
                <p:nvPr/>
              </p:nvSpPr>
              <p:spPr>
                <a:xfrm>
                  <a:off x="10336392" y="2401885"/>
                  <a:ext cx="160328" cy="95251"/>
                </a:xfrm>
                <a:custGeom>
                  <a:avLst/>
                  <a:gdLst>
                    <a:gd name="connsiteX0" fmla="*/ 0 w 159544"/>
                    <a:gd name="connsiteY0" fmla="*/ 0 h 95250"/>
                    <a:gd name="connsiteX1" fmla="*/ 52388 w 159544"/>
                    <a:gd name="connsiteY1" fmla="*/ 88107 h 95250"/>
                    <a:gd name="connsiteX2" fmla="*/ 159544 w 159544"/>
                    <a:gd name="connsiteY2" fmla="*/ 95250 h 95250"/>
                    <a:gd name="connsiteX3" fmla="*/ 116682 w 159544"/>
                    <a:gd name="connsiteY3" fmla="*/ 14288 h 95250"/>
                    <a:gd name="connsiteX4" fmla="*/ 0 w 159544"/>
                    <a:gd name="connsiteY4" fmla="*/ 0 h 952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544" h="95250">
                      <a:moveTo>
                        <a:pt x="0" y="0"/>
                      </a:moveTo>
                      <a:lnTo>
                        <a:pt x="52388" y="88107"/>
                      </a:lnTo>
                      <a:lnTo>
                        <a:pt x="159544" y="95250"/>
                      </a:lnTo>
                      <a:lnTo>
                        <a:pt x="116682" y="14288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1" name="フリーフォーム 1650"/>
                <p:cNvSpPr/>
                <p:nvPr/>
              </p:nvSpPr>
              <p:spPr>
                <a:xfrm>
                  <a:off x="9617295" y="2359022"/>
                  <a:ext cx="193661" cy="328615"/>
                </a:xfrm>
                <a:custGeom>
                  <a:avLst/>
                  <a:gdLst>
                    <a:gd name="connsiteX0" fmla="*/ 123825 w 192881"/>
                    <a:gd name="connsiteY0" fmla="*/ 0 h 328612"/>
                    <a:gd name="connsiteX1" fmla="*/ 40481 w 192881"/>
                    <a:gd name="connsiteY1" fmla="*/ 7144 h 328612"/>
                    <a:gd name="connsiteX2" fmla="*/ 19050 w 192881"/>
                    <a:gd name="connsiteY2" fmla="*/ 61912 h 328612"/>
                    <a:gd name="connsiteX3" fmla="*/ 78581 w 192881"/>
                    <a:gd name="connsiteY3" fmla="*/ 116681 h 328612"/>
                    <a:gd name="connsiteX4" fmla="*/ 69056 w 192881"/>
                    <a:gd name="connsiteY4" fmla="*/ 166687 h 328612"/>
                    <a:gd name="connsiteX5" fmla="*/ 2381 w 192881"/>
                    <a:gd name="connsiteY5" fmla="*/ 111919 h 328612"/>
                    <a:gd name="connsiteX6" fmla="*/ 0 w 192881"/>
                    <a:gd name="connsiteY6" fmla="*/ 169069 h 328612"/>
                    <a:gd name="connsiteX7" fmla="*/ 57150 w 192881"/>
                    <a:gd name="connsiteY7" fmla="*/ 250031 h 328612"/>
                    <a:gd name="connsiteX8" fmla="*/ 107156 w 192881"/>
                    <a:gd name="connsiteY8" fmla="*/ 328612 h 328612"/>
                    <a:gd name="connsiteX9" fmla="*/ 164306 w 192881"/>
                    <a:gd name="connsiteY9" fmla="*/ 276225 h 328612"/>
                    <a:gd name="connsiteX10" fmla="*/ 192881 w 192881"/>
                    <a:gd name="connsiteY10" fmla="*/ 197644 h 328612"/>
                    <a:gd name="connsiteX11" fmla="*/ 140494 w 192881"/>
                    <a:gd name="connsiteY11" fmla="*/ 123825 h 328612"/>
                    <a:gd name="connsiteX12" fmla="*/ 166687 w 192881"/>
                    <a:gd name="connsiteY12" fmla="*/ 42862 h 328612"/>
                    <a:gd name="connsiteX13" fmla="*/ 123825 w 192881"/>
                    <a:gd name="connsiteY13" fmla="*/ 0 h 3286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92881" h="328612">
                      <a:moveTo>
                        <a:pt x="123825" y="0"/>
                      </a:moveTo>
                      <a:lnTo>
                        <a:pt x="40481" y="7144"/>
                      </a:lnTo>
                      <a:lnTo>
                        <a:pt x="19050" y="61912"/>
                      </a:lnTo>
                      <a:lnTo>
                        <a:pt x="78581" y="116681"/>
                      </a:lnTo>
                      <a:lnTo>
                        <a:pt x="69056" y="166687"/>
                      </a:lnTo>
                      <a:lnTo>
                        <a:pt x="2381" y="111919"/>
                      </a:lnTo>
                      <a:cubicBezTo>
                        <a:pt x="1587" y="130969"/>
                        <a:pt x="794" y="150019"/>
                        <a:pt x="0" y="169069"/>
                      </a:cubicBezTo>
                      <a:lnTo>
                        <a:pt x="57150" y="250031"/>
                      </a:lnTo>
                      <a:lnTo>
                        <a:pt x="107156" y="328612"/>
                      </a:lnTo>
                      <a:lnTo>
                        <a:pt x="164306" y="276225"/>
                      </a:lnTo>
                      <a:lnTo>
                        <a:pt x="192881" y="197644"/>
                      </a:lnTo>
                      <a:lnTo>
                        <a:pt x="140494" y="123825"/>
                      </a:lnTo>
                      <a:lnTo>
                        <a:pt x="166687" y="42862"/>
                      </a:lnTo>
                      <a:lnTo>
                        <a:pt x="1238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2" name="フリーフォーム 1651"/>
                <p:cNvSpPr/>
                <p:nvPr/>
              </p:nvSpPr>
              <p:spPr>
                <a:xfrm>
                  <a:off x="9072815" y="2409819"/>
                  <a:ext cx="592101" cy="585786"/>
                </a:xfrm>
                <a:custGeom>
                  <a:avLst/>
                  <a:gdLst>
                    <a:gd name="connsiteX0" fmla="*/ 411956 w 592931"/>
                    <a:gd name="connsiteY0" fmla="*/ 0 h 585788"/>
                    <a:gd name="connsiteX1" fmla="*/ 347662 w 592931"/>
                    <a:gd name="connsiteY1" fmla="*/ 54769 h 585788"/>
                    <a:gd name="connsiteX2" fmla="*/ 392906 w 592931"/>
                    <a:gd name="connsiteY2" fmla="*/ 240506 h 585788"/>
                    <a:gd name="connsiteX3" fmla="*/ 366712 w 592931"/>
                    <a:gd name="connsiteY3" fmla="*/ 254794 h 585788"/>
                    <a:gd name="connsiteX4" fmla="*/ 292893 w 592931"/>
                    <a:gd name="connsiteY4" fmla="*/ 104775 h 585788"/>
                    <a:gd name="connsiteX5" fmla="*/ 228600 w 592931"/>
                    <a:gd name="connsiteY5" fmla="*/ 142875 h 585788"/>
                    <a:gd name="connsiteX6" fmla="*/ 209550 w 592931"/>
                    <a:gd name="connsiteY6" fmla="*/ 102394 h 585788"/>
                    <a:gd name="connsiteX7" fmla="*/ 157162 w 592931"/>
                    <a:gd name="connsiteY7" fmla="*/ 130969 h 585788"/>
                    <a:gd name="connsiteX8" fmla="*/ 140493 w 592931"/>
                    <a:gd name="connsiteY8" fmla="*/ 28575 h 585788"/>
                    <a:gd name="connsiteX9" fmla="*/ 88106 w 592931"/>
                    <a:gd name="connsiteY9" fmla="*/ 54769 h 585788"/>
                    <a:gd name="connsiteX10" fmla="*/ 21431 w 592931"/>
                    <a:gd name="connsiteY10" fmla="*/ 133350 h 585788"/>
                    <a:gd name="connsiteX11" fmla="*/ 26193 w 592931"/>
                    <a:gd name="connsiteY11" fmla="*/ 269081 h 585788"/>
                    <a:gd name="connsiteX12" fmla="*/ 90487 w 592931"/>
                    <a:gd name="connsiteY12" fmla="*/ 264319 h 585788"/>
                    <a:gd name="connsiteX13" fmla="*/ 0 w 592931"/>
                    <a:gd name="connsiteY13" fmla="*/ 333375 h 585788"/>
                    <a:gd name="connsiteX14" fmla="*/ 23812 w 592931"/>
                    <a:gd name="connsiteY14" fmla="*/ 359569 h 585788"/>
                    <a:gd name="connsiteX15" fmla="*/ 166687 w 592931"/>
                    <a:gd name="connsiteY15" fmla="*/ 347663 h 585788"/>
                    <a:gd name="connsiteX16" fmla="*/ 190500 w 592931"/>
                    <a:gd name="connsiteY16" fmla="*/ 352425 h 585788"/>
                    <a:gd name="connsiteX17" fmla="*/ 228600 w 592931"/>
                    <a:gd name="connsiteY17" fmla="*/ 392906 h 585788"/>
                    <a:gd name="connsiteX18" fmla="*/ 102393 w 592931"/>
                    <a:gd name="connsiteY18" fmla="*/ 397669 h 585788"/>
                    <a:gd name="connsiteX19" fmla="*/ 21431 w 592931"/>
                    <a:gd name="connsiteY19" fmla="*/ 442913 h 585788"/>
                    <a:gd name="connsiteX20" fmla="*/ 83343 w 592931"/>
                    <a:gd name="connsiteY20" fmla="*/ 507206 h 585788"/>
                    <a:gd name="connsiteX21" fmla="*/ 161925 w 592931"/>
                    <a:gd name="connsiteY21" fmla="*/ 511969 h 585788"/>
                    <a:gd name="connsiteX22" fmla="*/ 200025 w 592931"/>
                    <a:gd name="connsiteY22" fmla="*/ 585788 h 585788"/>
                    <a:gd name="connsiteX23" fmla="*/ 335756 w 592931"/>
                    <a:gd name="connsiteY23" fmla="*/ 533400 h 585788"/>
                    <a:gd name="connsiteX24" fmla="*/ 409575 w 592931"/>
                    <a:gd name="connsiteY24" fmla="*/ 478631 h 585788"/>
                    <a:gd name="connsiteX25" fmla="*/ 495300 w 592931"/>
                    <a:gd name="connsiteY25" fmla="*/ 514350 h 585788"/>
                    <a:gd name="connsiteX26" fmla="*/ 538162 w 592931"/>
                    <a:gd name="connsiteY26" fmla="*/ 450056 h 585788"/>
                    <a:gd name="connsiteX27" fmla="*/ 576262 w 592931"/>
                    <a:gd name="connsiteY27" fmla="*/ 442913 h 585788"/>
                    <a:gd name="connsiteX28" fmla="*/ 592931 w 592931"/>
                    <a:gd name="connsiteY28" fmla="*/ 369094 h 585788"/>
                    <a:gd name="connsiteX29" fmla="*/ 500062 w 592931"/>
                    <a:gd name="connsiteY29" fmla="*/ 311944 h 585788"/>
                    <a:gd name="connsiteX30" fmla="*/ 440531 w 592931"/>
                    <a:gd name="connsiteY30" fmla="*/ 92869 h 585788"/>
                    <a:gd name="connsiteX31" fmla="*/ 473868 w 592931"/>
                    <a:gd name="connsiteY31" fmla="*/ 14288 h 585788"/>
                    <a:gd name="connsiteX32" fmla="*/ 411956 w 592931"/>
                    <a:gd name="connsiteY32" fmla="*/ 0 h 585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592931" h="585788">
                      <a:moveTo>
                        <a:pt x="411956" y="0"/>
                      </a:moveTo>
                      <a:lnTo>
                        <a:pt x="347662" y="54769"/>
                      </a:lnTo>
                      <a:lnTo>
                        <a:pt x="392906" y="240506"/>
                      </a:lnTo>
                      <a:lnTo>
                        <a:pt x="366712" y="254794"/>
                      </a:lnTo>
                      <a:lnTo>
                        <a:pt x="292893" y="104775"/>
                      </a:lnTo>
                      <a:lnTo>
                        <a:pt x="228600" y="142875"/>
                      </a:lnTo>
                      <a:lnTo>
                        <a:pt x="209550" y="102394"/>
                      </a:lnTo>
                      <a:lnTo>
                        <a:pt x="157162" y="130969"/>
                      </a:lnTo>
                      <a:lnTo>
                        <a:pt x="140493" y="28575"/>
                      </a:lnTo>
                      <a:lnTo>
                        <a:pt x="88106" y="54769"/>
                      </a:lnTo>
                      <a:lnTo>
                        <a:pt x="21431" y="133350"/>
                      </a:lnTo>
                      <a:lnTo>
                        <a:pt x="26193" y="269081"/>
                      </a:lnTo>
                      <a:lnTo>
                        <a:pt x="90487" y="264319"/>
                      </a:lnTo>
                      <a:lnTo>
                        <a:pt x="0" y="333375"/>
                      </a:lnTo>
                      <a:lnTo>
                        <a:pt x="23812" y="359569"/>
                      </a:lnTo>
                      <a:lnTo>
                        <a:pt x="166687" y="347663"/>
                      </a:lnTo>
                      <a:cubicBezTo>
                        <a:pt x="188893" y="352597"/>
                        <a:pt x="180800" y="352425"/>
                        <a:pt x="190500" y="352425"/>
                      </a:cubicBezTo>
                      <a:lnTo>
                        <a:pt x="228600" y="392906"/>
                      </a:lnTo>
                      <a:lnTo>
                        <a:pt x="102393" y="397669"/>
                      </a:lnTo>
                      <a:lnTo>
                        <a:pt x="21431" y="442913"/>
                      </a:lnTo>
                      <a:lnTo>
                        <a:pt x="83343" y="507206"/>
                      </a:lnTo>
                      <a:lnTo>
                        <a:pt x="161925" y="511969"/>
                      </a:lnTo>
                      <a:lnTo>
                        <a:pt x="200025" y="585788"/>
                      </a:lnTo>
                      <a:lnTo>
                        <a:pt x="335756" y="533400"/>
                      </a:lnTo>
                      <a:lnTo>
                        <a:pt x="409575" y="478631"/>
                      </a:lnTo>
                      <a:lnTo>
                        <a:pt x="495300" y="514350"/>
                      </a:lnTo>
                      <a:lnTo>
                        <a:pt x="538162" y="450056"/>
                      </a:lnTo>
                      <a:lnTo>
                        <a:pt x="576262" y="442913"/>
                      </a:lnTo>
                      <a:lnTo>
                        <a:pt x="592931" y="369094"/>
                      </a:lnTo>
                      <a:lnTo>
                        <a:pt x="500062" y="311944"/>
                      </a:lnTo>
                      <a:lnTo>
                        <a:pt x="440531" y="92869"/>
                      </a:lnTo>
                      <a:lnTo>
                        <a:pt x="473868" y="14288"/>
                      </a:lnTo>
                      <a:lnTo>
                        <a:pt x="4119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3" name="フリーフォーム 1652"/>
                <p:cNvSpPr/>
                <p:nvPr/>
              </p:nvSpPr>
              <p:spPr>
                <a:xfrm>
                  <a:off x="7420331" y="2700329"/>
                  <a:ext cx="1271509" cy="1362073"/>
                </a:xfrm>
                <a:custGeom>
                  <a:avLst/>
                  <a:gdLst>
                    <a:gd name="connsiteX0" fmla="*/ 895350 w 1271588"/>
                    <a:gd name="connsiteY0" fmla="*/ 171450 h 1362075"/>
                    <a:gd name="connsiteX1" fmla="*/ 890588 w 1271588"/>
                    <a:gd name="connsiteY1" fmla="*/ 957262 h 1362075"/>
                    <a:gd name="connsiteX2" fmla="*/ 947738 w 1271588"/>
                    <a:gd name="connsiteY2" fmla="*/ 976312 h 1362075"/>
                    <a:gd name="connsiteX3" fmla="*/ 962025 w 1271588"/>
                    <a:gd name="connsiteY3" fmla="*/ 1033462 h 1362075"/>
                    <a:gd name="connsiteX4" fmla="*/ 1028700 w 1271588"/>
                    <a:gd name="connsiteY4" fmla="*/ 1019175 h 1362075"/>
                    <a:gd name="connsiteX5" fmla="*/ 1200150 w 1271588"/>
                    <a:gd name="connsiteY5" fmla="*/ 1247775 h 1362075"/>
                    <a:gd name="connsiteX6" fmla="*/ 1271588 w 1271588"/>
                    <a:gd name="connsiteY6" fmla="*/ 1309687 h 1362075"/>
                    <a:gd name="connsiteX7" fmla="*/ 1190625 w 1271588"/>
                    <a:gd name="connsiteY7" fmla="*/ 1362075 h 1362075"/>
                    <a:gd name="connsiteX8" fmla="*/ 1123950 w 1271588"/>
                    <a:gd name="connsiteY8" fmla="*/ 1333500 h 1362075"/>
                    <a:gd name="connsiteX9" fmla="*/ 1028700 w 1271588"/>
                    <a:gd name="connsiteY9" fmla="*/ 1128712 h 1362075"/>
                    <a:gd name="connsiteX10" fmla="*/ 871538 w 1271588"/>
                    <a:gd name="connsiteY10" fmla="*/ 1028700 h 1362075"/>
                    <a:gd name="connsiteX11" fmla="*/ 833438 w 1271588"/>
                    <a:gd name="connsiteY11" fmla="*/ 1047750 h 1362075"/>
                    <a:gd name="connsiteX12" fmla="*/ 714375 w 1271588"/>
                    <a:gd name="connsiteY12" fmla="*/ 962025 h 1362075"/>
                    <a:gd name="connsiteX13" fmla="*/ 695325 w 1271588"/>
                    <a:gd name="connsiteY13" fmla="*/ 1090612 h 1362075"/>
                    <a:gd name="connsiteX14" fmla="*/ 576263 w 1271588"/>
                    <a:gd name="connsiteY14" fmla="*/ 1109662 h 1362075"/>
                    <a:gd name="connsiteX15" fmla="*/ 600075 w 1271588"/>
                    <a:gd name="connsiteY15" fmla="*/ 957262 h 1362075"/>
                    <a:gd name="connsiteX16" fmla="*/ 447675 w 1271588"/>
                    <a:gd name="connsiteY16" fmla="*/ 1104900 h 1362075"/>
                    <a:gd name="connsiteX17" fmla="*/ 528638 w 1271588"/>
                    <a:gd name="connsiteY17" fmla="*/ 1176337 h 1362075"/>
                    <a:gd name="connsiteX18" fmla="*/ 323850 w 1271588"/>
                    <a:gd name="connsiteY18" fmla="*/ 1309687 h 1362075"/>
                    <a:gd name="connsiteX19" fmla="*/ 328613 w 1271588"/>
                    <a:gd name="connsiteY19" fmla="*/ 1181100 h 1362075"/>
                    <a:gd name="connsiteX20" fmla="*/ 219075 w 1271588"/>
                    <a:gd name="connsiteY20" fmla="*/ 1138237 h 1362075"/>
                    <a:gd name="connsiteX21" fmla="*/ 228600 w 1271588"/>
                    <a:gd name="connsiteY21" fmla="*/ 1023937 h 1362075"/>
                    <a:gd name="connsiteX22" fmla="*/ 119063 w 1271588"/>
                    <a:gd name="connsiteY22" fmla="*/ 1047750 h 1362075"/>
                    <a:gd name="connsiteX23" fmla="*/ 9525 w 1271588"/>
                    <a:gd name="connsiteY23" fmla="*/ 909637 h 1362075"/>
                    <a:gd name="connsiteX24" fmla="*/ 95250 w 1271588"/>
                    <a:gd name="connsiteY24" fmla="*/ 819150 h 1362075"/>
                    <a:gd name="connsiteX25" fmla="*/ 261938 w 1271588"/>
                    <a:gd name="connsiteY25" fmla="*/ 738187 h 1362075"/>
                    <a:gd name="connsiteX26" fmla="*/ 233363 w 1271588"/>
                    <a:gd name="connsiteY26" fmla="*/ 623887 h 1362075"/>
                    <a:gd name="connsiteX27" fmla="*/ 100013 w 1271588"/>
                    <a:gd name="connsiteY27" fmla="*/ 690562 h 1362075"/>
                    <a:gd name="connsiteX28" fmla="*/ 28575 w 1271588"/>
                    <a:gd name="connsiteY28" fmla="*/ 638175 h 1362075"/>
                    <a:gd name="connsiteX29" fmla="*/ 0 w 1271588"/>
                    <a:gd name="connsiteY29" fmla="*/ 571500 h 1362075"/>
                    <a:gd name="connsiteX30" fmla="*/ 95250 w 1271588"/>
                    <a:gd name="connsiteY30" fmla="*/ 504825 h 1362075"/>
                    <a:gd name="connsiteX31" fmla="*/ 195263 w 1271588"/>
                    <a:gd name="connsiteY31" fmla="*/ 523875 h 1362075"/>
                    <a:gd name="connsiteX32" fmla="*/ 242888 w 1271588"/>
                    <a:gd name="connsiteY32" fmla="*/ 452437 h 1362075"/>
                    <a:gd name="connsiteX33" fmla="*/ 42863 w 1271588"/>
                    <a:gd name="connsiteY33" fmla="*/ 319087 h 1362075"/>
                    <a:gd name="connsiteX34" fmla="*/ 52388 w 1271588"/>
                    <a:gd name="connsiteY34" fmla="*/ 223837 h 1362075"/>
                    <a:gd name="connsiteX35" fmla="*/ 109538 w 1271588"/>
                    <a:gd name="connsiteY35" fmla="*/ 228600 h 1362075"/>
                    <a:gd name="connsiteX36" fmla="*/ 195263 w 1271588"/>
                    <a:gd name="connsiteY36" fmla="*/ 114300 h 1362075"/>
                    <a:gd name="connsiteX37" fmla="*/ 347663 w 1271588"/>
                    <a:gd name="connsiteY37" fmla="*/ 0 h 1362075"/>
                    <a:gd name="connsiteX38" fmla="*/ 547688 w 1271588"/>
                    <a:gd name="connsiteY38" fmla="*/ 47625 h 1362075"/>
                    <a:gd name="connsiteX39" fmla="*/ 866775 w 1271588"/>
                    <a:gd name="connsiteY39" fmla="*/ 100012 h 1362075"/>
                    <a:gd name="connsiteX40" fmla="*/ 895350 w 1271588"/>
                    <a:gd name="connsiteY40" fmla="*/ 171450 h 1362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1271588" h="1362075">
                      <a:moveTo>
                        <a:pt x="895350" y="171450"/>
                      </a:moveTo>
                      <a:cubicBezTo>
                        <a:pt x="893763" y="433387"/>
                        <a:pt x="892175" y="695325"/>
                        <a:pt x="890588" y="957262"/>
                      </a:cubicBezTo>
                      <a:lnTo>
                        <a:pt x="947738" y="976312"/>
                      </a:lnTo>
                      <a:lnTo>
                        <a:pt x="962025" y="1033462"/>
                      </a:lnTo>
                      <a:lnTo>
                        <a:pt x="1028700" y="1019175"/>
                      </a:lnTo>
                      <a:lnTo>
                        <a:pt x="1200150" y="1247775"/>
                      </a:lnTo>
                      <a:lnTo>
                        <a:pt x="1271588" y="1309687"/>
                      </a:lnTo>
                      <a:lnTo>
                        <a:pt x="1190625" y="1362075"/>
                      </a:lnTo>
                      <a:lnTo>
                        <a:pt x="1123950" y="1333500"/>
                      </a:lnTo>
                      <a:lnTo>
                        <a:pt x="1028700" y="1128712"/>
                      </a:lnTo>
                      <a:lnTo>
                        <a:pt x="871538" y="1028700"/>
                      </a:lnTo>
                      <a:lnTo>
                        <a:pt x="833438" y="1047750"/>
                      </a:lnTo>
                      <a:lnTo>
                        <a:pt x="714375" y="962025"/>
                      </a:lnTo>
                      <a:lnTo>
                        <a:pt x="695325" y="1090612"/>
                      </a:lnTo>
                      <a:lnTo>
                        <a:pt x="576263" y="1109662"/>
                      </a:lnTo>
                      <a:lnTo>
                        <a:pt x="600075" y="957262"/>
                      </a:lnTo>
                      <a:lnTo>
                        <a:pt x="447675" y="1104900"/>
                      </a:lnTo>
                      <a:lnTo>
                        <a:pt x="528638" y="1176337"/>
                      </a:lnTo>
                      <a:lnTo>
                        <a:pt x="323850" y="1309687"/>
                      </a:lnTo>
                      <a:lnTo>
                        <a:pt x="328613" y="1181100"/>
                      </a:lnTo>
                      <a:lnTo>
                        <a:pt x="219075" y="1138237"/>
                      </a:lnTo>
                      <a:lnTo>
                        <a:pt x="228600" y="1023937"/>
                      </a:lnTo>
                      <a:lnTo>
                        <a:pt x="119063" y="1047750"/>
                      </a:lnTo>
                      <a:lnTo>
                        <a:pt x="9525" y="909637"/>
                      </a:lnTo>
                      <a:lnTo>
                        <a:pt x="95250" y="819150"/>
                      </a:lnTo>
                      <a:lnTo>
                        <a:pt x="261938" y="738187"/>
                      </a:lnTo>
                      <a:lnTo>
                        <a:pt x="233363" y="623887"/>
                      </a:lnTo>
                      <a:lnTo>
                        <a:pt x="100013" y="690562"/>
                      </a:lnTo>
                      <a:lnTo>
                        <a:pt x="28575" y="638175"/>
                      </a:lnTo>
                      <a:lnTo>
                        <a:pt x="0" y="571500"/>
                      </a:lnTo>
                      <a:lnTo>
                        <a:pt x="95250" y="504825"/>
                      </a:lnTo>
                      <a:lnTo>
                        <a:pt x="195263" y="523875"/>
                      </a:lnTo>
                      <a:lnTo>
                        <a:pt x="242888" y="452437"/>
                      </a:lnTo>
                      <a:lnTo>
                        <a:pt x="42863" y="319087"/>
                      </a:lnTo>
                      <a:lnTo>
                        <a:pt x="52388" y="223837"/>
                      </a:lnTo>
                      <a:lnTo>
                        <a:pt x="109538" y="228600"/>
                      </a:lnTo>
                      <a:lnTo>
                        <a:pt x="195263" y="114300"/>
                      </a:lnTo>
                      <a:lnTo>
                        <a:pt x="347663" y="0"/>
                      </a:lnTo>
                      <a:lnTo>
                        <a:pt x="547688" y="47625"/>
                      </a:lnTo>
                      <a:lnTo>
                        <a:pt x="866775" y="100012"/>
                      </a:lnTo>
                      <a:lnTo>
                        <a:pt x="895350" y="1714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4" name="フリーフォーム 1653"/>
                <p:cNvSpPr/>
                <p:nvPr/>
              </p:nvSpPr>
              <p:spPr>
                <a:xfrm>
                  <a:off x="8310863" y="2657473"/>
                  <a:ext cx="2876372" cy="2105022"/>
                </a:xfrm>
                <a:custGeom>
                  <a:avLst/>
                  <a:gdLst>
                    <a:gd name="connsiteX0" fmla="*/ 14287 w 2876550"/>
                    <a:gd name="connsiteY0" fmla="*/ 214313 h 2105025"/>
                    <a:gd name="connsiteX1" fmla="*/ 0 w 2876550"/>
                    <a:gd name="connsiteY1" fmla="*/ 1009650 h 2105025"/>
                    <a:gd name="connsiteX2" fmla="*/ 57150 w 2876550"/>
                    <a:gd name="connsiteY2" fmla="*/ 1028700 h 2105025"/>
                    <a:gd name="connsiteX3" fmla="*/ 90487 w 2876550"/>
                    <a:gd name="connsiteY3" fmla="*/ 1085850 h 2105025"/>
                    <a:gd name="connsiteX4" fmla="*/ 147637 w 2876550"/>
                    <a:gd name="connsiteY4" fmla="*/ 1062038 h 2105025"/>
                    <a:gd name="connsiteX5" fmla="*/ 319087 w 2876550"/>
                    <a:gd name="connsiteY5" fmla="*/ 1314450 h 2105025"/>
                    <a:gd name="connsiteX6" fmla="*/ 395287 w 2876550"/>
                    <a:gd name="connsiteY6" fmla="*/ 1362075 h 2105025"/>
                    <a:gd name="connsiteX7" fmla="*/ 371475 w 2876550"/>
                    <a:gd name="connsiteY7" fmla="*/ 1519238 h 2105025"/>
                    <a:gd name="connsiteX8" fmla="*/ 485775 w 2876550"/>
                    <a:gd name="connsiteY8" fmla="*/ 1566863 h 2105025"/>
                    <a:gd name="connsiteX9" fmla="*/ 442912 w 2876550"/>
                    <a:gd name="connsiteY9" fmla="*/ 1690688 h 2105025"/>
                    <a:gd name="connsiteX10" fmla="*/ 585787 w 2876550"/>
                    <a:gd name="connsiteY10" fmla="*/ 1800225 h 2105025"/>
                    <a:gd name="connsiteX11" fmla="*/ 647700 w 2876550"/>
                    <a:gd name="connsiteY11" fmla="*/ 1757363 h 2105025"/>
                    <a:gd name="connsiteX12" fmla="*/ 1557337 w 2876550"/>
                    <a:gd name="connsiteY12" fmla="*/ 1728788 h 2105025"/>
                    <a:gd name="connsiteX13" fmla="*/ 1671637 w 2876550"/>
                    <a:gd name="connsiteY13" fmla="*/ 1804988 h 2105025"/>
                    <a:gd name="connsiteX14" fmla="*/ 1795462 w 2876550"/>
                    <a:gd name="connsiteY14" fmla="*/ 1790700 h 2105025"/>
                    <a:gd name="connsiteX15" fmla="*/ 1852612 w 2876550"/>
                    <a:gd name="connsiteY15" fmla="*/ 1800225 h 2105025"/>
                    <a:gd name="connsiteX16" fmla="*/ 1905000 w 2876550"/>
                    <a:gd name="connsiteY16" fmla="*/ 1838325 h 2105025"/>
                    <a:gd name="connsiteX17" fmla="*/ 1909762 w 2876550"/>
                    <a:gd name="connsiteY17" fmla="*/ 1881188 h 2105025"/>
                    <a:gd name="connsiteX18" fmla="*/ 2047875 w 2876550"/>
                    <a:gd name="connsiteY18" fmla="*/ 1885950 h 2105025"/>
                    <a:gd name="connsiteX19" fmla="*/ 2066925 w 2876550"/>
                    <a:gd name="connsiteY19" fmla="*/ 1966913 h 2105025"/>
                    <a:gd name="connsiteX20" fmla="*/ 2024062 w 2876550"/>
                    <a:gd name="connsiteY20" fmla="*/ 1990725 h 2105025"/>
                    <a:gd name="connsiteX21" fmla="*/ 1981200 w 2876550"/>
                    <a:gd name="connsiteY21" fmla="*/ 2105025 h 2105025"/>
                    <a:gd name="connsiteX22" fmla="*/ 2057400 w 2876550"/>
                    <a:gd name="connsiteY22" fmla="*/ 2085975 h 2105025"/>
                    <a:gd name="connsiteX23" fmla="*/ 2076450 w 2876550"/>
                    <a:gd name="connsiteY23" fmla="*/ 2038350 h 2105025"/>
                    <a:gd name="connsiteX24" fmla="*/ 2181225 w 2876550"/>
                    <a:gd name="connsiteY24" fmla="*/ 2014538 h 2105025"/>
                    <a:gd name="connsiteX25" fmla="*/ 2190750 w 2876550"/>
                    <a:gd name="connsiteY25" fmla="*/ 1981200 h 2105025"/>
                    <a:gd name="connsiteX26" fmla="*/ 2352675 w 2876550"/>
                    <a:gd name="connsiteY26" fmla="*/ 1952625 h 2105025"/>
                    <a:gd name="connsiteX27" fmla="*/ 2438400 w 2876550"/>
                    <a:gd name="connsiteY27" fmla="*/ 1866900 h 2105025"/>
                    <a:gd name="connsiteX28" fmla="*/ 2500312 w 2876550"/>
                    <a:gd name="connsiteY28" fmla="*/ 1933575 h 2105025"/>
                    <a:gd name="connsiteX29" fmla="*/ 2562225 w 2876550"/>
                    <a:gd name="connsiteY29" fmla="*/ 1966913 h 2105025"/>
                    <a:gd name="connsiteX30" fmla="*/ 2509837 w 2876550"/>
                    <a:gd name="connsiteY30" fmla="*/ 2033588 h 2105025"/>
                    <a:gd name="connsiteX31" fmla="*/ 2743200 w 2876550"/>
                    <a:gd name="connsiteY31" fmla="*/ 1928813 h 2105025"/>
                    <a:gd name="connsiteX32" fmla="*/ 2709862 w 2876550"/>
                    <a:gd name="connsiteY32" fmla="*/ 1871663 h 2105025"/>
                    <a:gd name="connsiteX33" fmla="*/ 2600325 w 2876550"/>
                    <a:gd name="connsiteY33" fmla="*/ 1909763 h 2105025"/>
                    <a:gd name="connsiteX34" fmla="*/ 2566987 w 2876550"/>
                    <a:gd name="connsiteY34" fmla="*/ 1852613 h 2105025"/>
                    <a:gd name="connsiteX35" fmla="*/ 2566987 w 2876550"/>
                    <a:gd name="connsiteY35" fmla="*/ 1762125 h 2105025"/>
                    <a:gd name="connsiteX36" fmla="*/ 2495550 w 2876550"/>
                    <a:gd name="connsiteY36" fmla="*/ 1747838 h 2105025"/>
                    <a:gd name="connsiteX37" fmla="*/ 2357437 w 2876550"/>
                    <a:gd name="connsiteY37" fmla="*/ 1857375 h 2105025"/>
                    <a:gd name="connsiteX38" fmla="*/ 2419350 w 2876550"/>
                    <a:gd name="connsiteY38" fmla="*/ 1747838 h 2105025"/>
                    <a:gd name="connsiteX39" fmla="*/ 2509837 w 2876550"/>
                    <a:gd name="connsiteY39" fmla="*/ 1685925 h 2105025"/>
                    <a:gd name="connsiteX40" fmla="*/ 2724150 w 2876550"/>
                    <a:gd name="connsiteY40" fmla="*/ 1662113 h 2105025"/>
                    <a:gd name="connsiteX41" fmla="*/ 2838450 w 2876550"/>
                    <a:gd name="connsiteY41" fmla="*/ 1566863 h 2105025"/>
                    <a:gd name="connsiteX42" fmla="*/ 2876550 w 2876550"/>
                    <a:gd name="connsiteY42" fmla="*/ 1481138 h 2105025"/>
                    <a:gd name="connsiteX43" fmla="*/ 2705100 w 2876550"/>
                    <a:gd name="connsiteY43" fmla="*/ 1333500 h 2105025"/>
                    <a:gd name="connsiteX44" fmla="*/ 2657475 w 2876550"/>
                    <a:gd name="connsiteY44" fmla="*/ 1209675 h 2105025"/>
                    <a:gd name="connsiteX45" fmla="*/ 2586037 w 2876550"/>
                    <a:gd name="connsiteY45" fmla="*/ 1019175 h 2105025"/>
                    <a:gd name="connsiteX46" fmla="*/ 2476500 w 2876550"/>
                    <a:gd name="connsiteY46" fmla="*/ 1157288 h 2105025"/>
                    <a:gd name="connsiteX47" fmla="*/ 2395537 w 2876550"/>
                    <a:gd name="connsiteY47" fmla="*/ 1090613 h 2105025"/>
                    <a:gd name="connsiteX48" fmla="*/ 2395537 w 2876550"/>
                    <a:gd name="connsiteY48" fmla="*/ 1009650 h 2105025"/>
                    <a:gd name="connsiteX49" fmla="*/ 2276475 w 2876550"/>
                    <a:gd name="connsiteY49" fmla="*/ 842963 h 2105025"/>
                    <a:gd name="connsiteX50" fmla="*/ 2190750 w 2876550"/>
                    <a:gd name="connsiteY50" fmla="*/ 857250 h 2105025"/>
                    <a:gd name="connsiteX51" fmla="*/ 2095500 w 2876550"/>
                    <a:gd name="connsiteY51" fmla="*/ 838200 h 2105025"/>
                    <a:gd name="connsiteX52" fmla="*/ 2114550 w 2876550"/>
                    <a:gd name="connsiteY52" fmla="*/ 981075 h 2105025"/>
                    <a:gd name="connsiteX53" fmla="*/ 2128837 w 2876550"/>
                    <a:gd name="connsiteY53" fmla="*/ 1047750 h 2105025"/>
                    <a:gd name="connsiteX54" fmla="*/ 2105025 w 2876550"/>
                    <a:gd name="connsiteY54" fmla="*/ 1147763 h 2105025"/>
                    <a:gd name="connsiteX55" fmla="*/ 2152650 w 2876550"/>
                    <a:gd name="connsiteY55" fmla="*/ 1228725 h 2105025"/>
                    <a:gd name="connsiteX56" fmla="*/ 2157412 w 2876550"/>
                    <a:gd name="connsiteY56" fmla="*/ 1357313 h 2105025"/>
                    <a:gd name="connsiteX57" fmla="*/ 2081212 w 2876550"/>
                    <a:gd name="connsiteY57" fmla="*/ 1400175 h 2105025"/>
                    <a:gd name="connsiteX58" fmla="*/ 2085975 w 2876550"/>
                    <a:gd name="connsiteY58" fmla="*/ 1576388 h 2105025"/>
                    <a:gd name="connsiteX59" fmla="*/ 2057400 w 2876550"/>
                    <a:gd name="connsiteY59" fmla="*/ 1628775 h 2105025"/>
                    <a:gd name="connsiteX60" fmla="*/ 1985962 w 2876550"/>
                    <a:gd name="connsiteY60" fmla="*/ 1509713 h 2105025"/>
                    <a:gd name="connsiteX61" fmla="*/ 1985962 w 2876550"/>
                    <a:gd name="connsiteY61" fmla="*/ 1338263 h 2105025"/>
                    <a:gd name="connsiteX62" fmla="*/ 1809750 w 2876550"/>
                    <a:gd name="connsiteY62" fmla="*/ 1309688 h 2105025"/>
                    <a:gd name="connsiteX63" fmla="*/ 1714500 w 2876550"/>
                    <a:gd name="connsiteY63" fmla="*/ 1214438 h 2105025"/>
                    <a:gd name="connsiteX64" fmla="*/ 1647825 w 2876550"/>
                    <a:gd name="connsiteY64" fmla="*/ 1243013 h 2105025"/>
                    <a:gd name="connsiteX65" fmla="*/ 1619250 w 2876550"/>
                    <a:gd name="connsiteY65" fmla="*/ 1133475 h 2105025"/>
                    <a:gd name="connsiteX66" fmla="*/ 1552575 w 2876550"/>
                    <a:gd name="connsiteY66" fmla="*/ 1090613 h 2105025"/>
                    <a:gd name="connsiteX67" fmla="*/ 1609725 w 2876550"/>
                    <a:gd name="connsiteY67" fmla="*/ 900113 h 2105025"/>
                    <a:gd name="connsiteX68" fmla="*/ 1681162 w 2876550"/>
                    <a:gd name="connsiteY68" fmla="*/ 819150 h 2105025"/>
                    <a:gd name="connsiteX69" fmla="*/ 1728787 w 2876550"/>
                    <a:gd name="connsiteY69" fmla="*/ 742950 h 2105025"/>
                    <a:gd name="connsiteX70" fmla="*/ 1785937 w 2876550"/>
                    <a:gd name="connsiteY70" fmla="*/ 723900 h 2105025"/>
                    <a:gd name="connsiteX71" fmla="*/ 1843087 w 2876550"/>
                    <a:gd name="connsiteY71" fmla="*/ 609600 h 2105025"/>
                    <a:gd name="connsiteX72" fmla="*/ 1833562 w 2876550"/>
                    <a:gd name="connsiteY72" fmla="*/ 752475 h 2105025"/>
                    <a:gd name="connsiteX73" fmla="*/ 1852612 w 2876550"/>
                    <a:gd name="connsiteY73" fmla="*/ 790575 h 2105025"/>
                    <a:gd name="connsiteX74" fmla="*/ 1885950 w 2876550"/>
                    <a:gd name="connsiteY74" fmla="*/ 809625 h 2105025"/>
                    <a:gd name="connsiteX75" fmla="*/ 1914525 w 2876550"/>
                    <a:gd name="connsiteY75" fmla="*/ 742950 h 2105025"/>
                    <a:gd name="connsiteX76" fmla="*/ 2033587 w 2876550"/>
                    <a:gd name="connsiteY76" fmla="*/ 790575 h 2105025"/>
                    <a:gd name="connsiteX77" fmla="*/ 2057400 w 2876550"/>
                    <a:gd name="connsiteY77" fmla="*/ 742950 h 2105025"/>
                    <a:gd name="connsiteX78" fmla="*/ 1905000 w 2876550"/>
                    <a:gd name="connsiteY78" fmla="*/ 614363 h 2105025"/>
                    <a:gd name="connsiteX79" fmla="*/ 1900237 w 2876550"/>
                    <a:gd name="connsiteY79" fmla="*/ 528638 h 2105025"/>
                    <a:gd name="connsiteX80" fmla="*/ 1990725 w 2876550"/>
                    <a:gd name="connsiteY80" fmla="*/ 500063 h 2105025"/>
                    <a:gd name="connsiteX81" fmla="*/ 2019300 w 2876550"/>
                    <a:gd name="connsiteY81" fmla="*/ 447675 h 2105025"/>
                    <a:gd name="connsiteX82" fmla="*/ 1966912 w 2876550"/>
                    <a:gd name="connsiteY82" fmla="*/ 338138 h 2105025"/>
                    <a:gd name="connsiteX83" fmla="*/ 2033587 w 2876550"/>
                    <a:gd name="connsiteY83" fmla="*/ 285750 h 2105025"/>
                    <a:gd name="connsiteX84" fmla="*/ 1933575 w 2876550"/>
                    <a:gd name="connsiteY84" fmla="*/ 214313 h 2105025"/>
                    <a:gd name="connsiteX85" fmla="*/ 1876425 w 2876550"/>
                    <a:gd name="connsiteY85" fmla="*/ 219075 h 2105025"/>
                    <a:gd name="connsiteX86" fmla="*/ 1881187 w 2876550"/>
                    <a:gd name="connsiteY86" fmla="*/ 280988 h 2105025"/>
                    <a:gd name="connsiteX87" fmla="*/ 1828800 w 2876550"/>
                    <a:gd name="connsiteY87" fmla="*/ 428625 h 2105025"/>
                    <a:gd name="connsiteX88" fmla="*/ 1776412 w 2876550"/>
                    <a:gd name="connsiteY88" fmla="*/ 395288 h 2105025"/>
                    <a:gd name="connsiteX89" fmla="*/ 1785937 w 2876550"/>
                    <a:gd name="connsiteY89" fmla="*/ 309563 h 2105025"/>
                    <a:gd name="connsiteX90" fmla="*/ 1738312 w 2876550"/>
                    <a:gd name="connsiteY90" fmla="*/ 252413 h 2105025"/>
                    <a:gd name="connsiteX91" fmla="*/ 1719262 w 2876550"/>
                    <a:gd name="connsiteY91" fmla="*/ 314325 h 2105025"/>
                    <a:gd name="connsiteX92" fmla="*/ 1714500 w 2876550"/>
                    <a:gd name="connsiteY92" fmla="*/ 228600 h 2105025"/>
                    <a:gd name="connsiteX93" fmla="*/ 1633537 w 2876550"/>
                    <a:gd name="connsiteY93" fmla="*/ 209550 h 2105025"/>
                    <a:gd name="connsiteX94" fmla="*/ 1647825 w 2876550"/>
                    <a:gd name="connsiteY94" fmla="*/ 133350 h 2105025"/>
                    <a:gd name="connsiteX95" fmla="*/ 1628775 w 2876550"/>
                    <a:gd name="connsiteY95" fmla="*/ 0 h 2105025"/>
                    <a:gd name="connsiteX96" fmla="*/ 1519237 w 2876550"/>
                    <a:gd name="connsiteY96" fmla="*/ 0 h 2105025"/>
                    <a:gd name="connsiteX97" fmla="*/ 1490662 w 2876550"/>
                    <a:gd name="connsiteY97" fmla="*/ 61913 h 2105025"/>
                    <a:gd name="connsiteX98" fmla="*/ 1504950 w 2876550"/>
                    <a:gd name="connsiteY98" fmla="*/ 123825 h 2105025"/>
                    <a:gd name="connsiteX99" fmla="*/ 1514475 w 2876550"/>
                    <a:gd name="connsiteY99" fmla="*/ 204788 h 2105025"/>
                    <a:gd name="connsiteX100" fmla="*/ 1562100 w 2876550"/>
                    <a:gd name="connsiteY100" fmla="*/ 247650 h 2105025"/>
                    <a:gd name="connsiteX101" fmla="*/ 1614487 w 2876550"/>
                    <a:gd name="connsiteY101" fmla="*/ 300038 h 2105025"/>
                    <a:gd name="connsiteX102" fmla="*/ 1576387 w 2876550"/>
                    <a:gd name="connsiteY102" fmla="*/ 366713 h 2105025"/>
                    <a:gd name="connsiteX103" fmla="*/ 1528762 w 2876550"/>
                    <a:gd name="connsiteY103" fmla="*/ 400050 h 2105025"/>
                    <a:gd name="connsiteX104" fmla="*/ 1500187 w 2876550"/>
                    <a:gd name="connsiteY104" fmla="*/ 319088 h 2105025"/>
                    <a:gd name="connsiteX105" fmla="*/ 1533525 w 2876550"/>
                    <a:gd name="connsiteY105" fmla="*/ 276225 h 2105025"/>
                    <a:gd name="connsiteX106" fmla="*/ 1447800 w 2876550"/>
                    <a:gd name="connsiteY106" fmla="*/ 176213 h 2105025"/>
                    <a:gd name="connsiteX107" fmla="*/ 1395412 w 2876550"/>
                    <a:gd name="connsiteY107" fmla="*/ 247650 h 2105025"/>
                    <a:gd name="connsiteX108" fmla="*/ 1443037 w 2876550"/>
                    <a:gd name="connsiteY108" fmla="*/ 304800 h 2105025"/>
                    <a:gd name="connsiteX109" fmla="*/ 1462087 w 2876550"/>
                    <a:gd name="connsiteY109" fmla="*/ 390525 h 2105025"/>
                    <a:gd name="connsiteX110" fmla="*/ 1395412 w 2876550"/>
                    <a:gd name="connsiteY110" fmla="*/ 423863 h 2105025"/>
                    <a:gd name="connsiteX111" fmla="*/ 1281112 w 2876550"/>
                    <a:gd name="connsiteY111" fmla="*/ 385763 h 2105025"/>
                    <a:gd name="connsiteX112" fmla="*/ 1219200 w 2876550"/>
                    <a:gd name="connsiteY112" fmla="*/ 361950 h 2105025"/>
                    <a:gd name="connsiteX113" fmla="*/ 1109662 w 2876550"/>
                    <a:gd name="connsiteY113" fmla="*/ 385763 h 2105025"/>
                    <a:gd name="connsiteX114" fmla="*/ 1114425 w 2876550"/>
                    <a:gd name="connsiteY114" fmla="*/ 490538 h 2105025"/>
                    <a:gd name="connsiteX115" fmla="*/ 1057275 w 2876550"/>
                    <a:gd name="connsiteY115" fmla="*/ 390525 h 2105025"/>
                    <a:gd name="connsiteX116" fmla="*/ 871537 w 2876550"/>
                    <a:gd name="connsiteY116" fmla="*/ 400050 h 2105025"/>
                    <a:gd name="connsiteX117" fmla="*/ 900112 w 2876550"/>
                    <a:gd name="connsiteY117" fmla="*/ 347663 h 2105025"/>
                    <a:gd name="connsiteX118" fmla="*/ 842962 w 2876550"/>
                    <a:gd name="connsiteY118" fmla="*/ 314325 h 2105025"/>
                    <a:gd name="connsiteX119" fmla="*/ 742950 w 2876550"/>
                    <a:gd name="connsiteY119" fmla="*/ 309563 h 2105025"/>
                    <a:gd name="connsiteX120" fmla="*/ 642937 w 2876550"/>
                    <a:gd name="connsiteY120" fmla="*/ 214313 h 2105025"/>
                    <a:gd name="connsiteX121" fmla="*/ 533400 w 2876550"/>
                    <a:gd name="connsiteY121" fmla="*/ 228600 h 2105025"/>
                    <a:gd name="connsiteX122" fmla="*/ 471487 w 2876550"/>
                    <a:gd name="connsiteY122" fmla="*/ 128588 h 2105025"/>
                    <a:gd name="connsiteX123" fmla="*/ 414337 w 2876550"/>
                    <a:gd name="connsiteY123" fmla="*/ 195263 h 2105025"/>
                    <a:gd name="connsiteX124" fmla="*/ 304800 w 2876550"/>
                    <a:gd name="connsiteY124" fmla="*/ 238125 h 2105025"/>
                    <a:gd name="connsiteX125" fmla="*/ 276225 w 2876550"/>
                    <a:gd name="connsiteY125" fmla="*/ 314325 h 2105025"/>
                    <a:gd name="connsiteX126" fmla="*/ 309562 w 2876550"/>
                    <a:gd name="connsiteY126" fmla="*/ 200025 h 2105025"/>
                    <a:gd name="connsiteX127" fmla="*/ 419100 w 2876550"/>
                    <a:gd name="connsiteY127" fmla="*/ 161925 h 2105025"/>
                    <a:gd name="connsiteX128" fmla="*/ 366712 w 2876550"/>
                    <a:gd name="connsiteY128" fmla="*/ 142875 h 2105025"/>
                    <a:gd name="connsiteX129" fmla="*/ 238125 w 2876550"/>
                    <a:gd name="connsiteY129" fmla="*/ 214313 h 2105025"/>
                    <a:gd name="connsiteX130" fmla="*/ 185737 w 2876550"/>
                    <a:gd name="connsiteY130" fmla="*/ 271463 h 2105025"/>
                    <a:gd name="connsiteX131" fmla="*/ 214312 w 2876550"/>
                    <a:gd name="connsiteY131" fmla="*/ 347663 h 2105025"/>
                    <a:gd name="connsiteX132" fmla="*/ 152400 w 2876550"/>
                    <a:gd name="connsiteY132" fmla="*/ 290513 h 2105025"/>
                    <a:gd name="connsiteX133" fmla="*/ 14287 w 2876550"/>
                    <a:gd name="connsiteY133" fmla="*/ 214313 h 21050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</a:cxnLst>
                  <a:rect l="l" t="t" r="r" b="b"/>
                  <a:pathLst>
                    <a:path w="2876550" h="2105025">
                      <a:moveTo>
                        <a:pt x="14287" y="214313"/>
                      </a:moveTo>
                      <a:lnTo>
                        <a:pt x="0" y="1009650"/>
                      </a:lnTo>
                      <a:lnTo>
                        <a:pt x="57150" y="1028700"/>
                      </a:lnTo>
                      <a:lnTo>
                        <a:pt x="90487" y="1085850"/>
                      </a:lnTo>
                      <a:lnTo>
                        <a:pt x="147637" y="1062038"/>
                      </a:lnTo>
                      <a:lnTo>
                        <a:pt x="319087" y="1314450"/>
                      </a:lnTo>
                      <a:lnTo>
                        <a:pt x="395287" y="1362075"/>
                      </a:lnTo>
                      <a:lnTo>
                        <a:pt x="371475" y="1519238"/>
                      </a:lnTo>
                      <a:lnTo>
                        <a:pt x="485775" y="1566863"/>
                      </a:lnTo>
                      <a:lnTo>
                        <a:pt x="442912" y="1690688"/>
                      </a:lnTo>
                      <a:lnTo>
                        <a:pt x="585787" y="1800225"/>
                      </a:lnTo>
                      <a:lnTo>
                        <a:pt x="647700" y="1757363"/>
                      </a:lnTo>
                      <a:lnTo>
                        <a:pt x="1557337" y="1728788"/>
                      </a:lnTo>
                      <a:lnTo>
                        <a:pt x="1671637" y="1804988"/>
                      </a:lnTo>
                      <a:lnTo>
                        <a:pt x="1795462" y="1790700"/>
                      </a:lnTo>
                      <a:lnTo>
                        <a:pt x="1852612" y="1800225"/>
                      </a:lnTo>
                      <a:lnTo>
                        <a:pt x="1905000" y="1838325"/>
                      </a:lnTo>
                      <a:lnTo>
                        <a:pt x="1909762" y="1881188"/>
                      </a:lnTo>
                      <a:lnTo>
                        <a:pt x="2047875" y="1885950"/>
                      </a:lnTo>
                      <a:lnTo>
                        <a:pt x="2066925" y="1966913"/>
                      </a:lnTo>
                      <a:lnTo>
                        <a:pt x="2024062" y="1990725"/>
                      </a:lnTo>
                      <a:lnTo>
                        <a:pt x="1981200" y="2105025"/>
                      </a:lnTo>
                      <a:lnTo>
                        <a:pt x="2057400" y="2085975"/>
                      </a:lnTo>
                      <a:lnTo>
                        <a:pt x="2076450" y="2038350"/>
                      </a:lnTo>
                      <a:lnTo>
                        <a:pt x="2181225" y="2014538"/>
                      </a:lnTo>
                      <a:lnTo>
                        <a:pt x="2190750" y="1981200"/>
                      </a:lnTo>
                      <a:lnTo>
                        <a:pt x="2352675" y="1952625"/>
                      </a:lnTo>
                      <a:lnTo>
                        <a:pt x="2438400" y="1866900"/>
                      </a:lnTo>
                      <a:lnTo>
                        <a:pt x="2500312" y="1933575"/>
                      </a:lnTo>
                      <a:lnTo>
                        <a:pt x="2562225" y="1966913"/>
                      </a:lnTo>
                      <a:lnTo>
                        <a:pt x="2509837" y="2033588"/>
                      </a:lnTo>
                      <a:lnTo>
                        <a:pt x="2743200" y="1928813"/>
                      </a:lnTo>
                      <a:lnTo>
                        <a:pt x="2709862" y="1871663"/>
                      </a:lnTo>
                      <a:lnTo>
                        <a:pt x="2600325" y="1909763"/>
                      </a:lnTo>
                      <a:lnTo>
                        <a:pt x="2566987" y="1852613"/>
                      </a:lnTo>
                      <a:lnTo>
                        <a:pt x="2566987" y="1762125"/>
                      </a:lnTo>
                      <a:lnTo>
                        <a:pt x="2495550" y="1747838"/>
                      </a:lnTo>
                      <a:lnTo>
                        <a:pt x="2357437" y="1857375"/>
                      </a:lnTo>
                      <a:lnTo>
                        <a:pt x="2419350" y="1747838"/>
                      </a:lnTo>
                      <a:lnTo>
                        <a:pt x="2509837" y="1685925"/>
                      </a:lnTo>
                      <a:lnTo>
                        <a:pt x="2724150" y="1662113"/>
                      </a:lnTo>
                      <a:lnTo>
                        <a:pt x="2838450" y="1566863"/>
                      </a:lnTo>
                      <a:lnTo>
                        <a:pt x="2876550" y="1481138"/>
                      </a:lnTo>
                      <a:lnTo>
                        <a:pt x="2705100" y="1333500"/>
                      </a:lnTo>
                      <a:lnTo>
                        <a:pt x="2657475" y="1209675"/>
                      </a:lnTo>
                      <a:lnTo>
                        <a:pt x="2586037" y="1019175"/>
                      </a:lnTo>
                      <a:lnTo>
                        <a:pt x="2476500" y="1157288"/>
                      </a:lnTo>
                      <a:lnTo>
                        <a:pt x="2395537" y="1090613"/>
                      </a:lnTo>
                      <a:lnTo>
                        <a:pt x="2395537" y="1009650"/>
                      </a:lnTo>
                      <a:lnTo>
                        <a:pt x="2276475" y="842963"/>
                      </a:lnTo>
                      <a:lnTo>
                        <a:pt x="2190750" y="857250"/>
                      </a:lnTo>
                      <a:lnTo>
                        <a:pt x="2095500" y="838200"/>
                      </a:lnTo>
                      <a:lnTo>
                        <a:pt x="2114550" y="981075"/>
                      </a:lnTo>
                      <a:lnTo>
                        <a:pt x="2128837" y="1047750"/>
                      </a:lnTo>
                      <a:lnTo>
                        <a:pt x="2105025" y="1147763"/>
                      </a:lnTo>
                      <a:lnTo>
                        <a:pt x="2152650" y="1228725"/>
                      </a:lnTo>
                      <a:lnTo>
                        <a:pt x="2157412" y="1357313"/>
                      </a:lnTo>
                      <a:lnTo>
                        <a:pt x="2081212" y="1400175"/>
                      </a:lnTo>
                      <a:lnTo>
                        <a:pt x="2085975" y="1576388"/>
                      </a:lnTo>
                      <a:lnTo>
                        <a:pt x="2057400" y="1628775"/>
                      </a:lnTo>
                      <a:lnTo>
                        <a:pt x="1985962" y="1509713"/>
                      </a:lnTo>
                      <a:lnTo>
                        <a:pt x="1985962" y="1338263"/>
                      </a:lnTo>
                      <a:lnTo>
                        <a:pt x="1809750" y="1309688"/>
                      </a:lnTo>
                      <a:lnTo>
                        <a:pt x="1714500" y="1214438"/>
                      </a:lnTo>
                      <a:lnTo>
                        <a:pt x="1647825" y="1243013"/>
                      </a:lnTo>
                      <a:lnTo>
                        <a:pt x="1619250" y="1133475"/>
                      </a:lnTo>
                      <a:lnTo>
                        <a:pt x="1552575" y="1090613"/>
                      </a:lnTo>
                      <a:lnTo>
                        <a:pt x="1609725" y="900113"/>
                      </a:lnTo>
                      <a:lnTo>
                        <a:pt x="1681162" y="819150"/>
                      </a:lnTo>
                      <a:lnTo>
                        <a:pt x="1728787" y="742950"/>
                      </a:lnTo>
                      <a:lnTo>
                        <a:pt x="1785937" y="723900"/>
                      </a:lnTo>
                      <a:lnTo>
                        <a:pt x="1843087" y="609600"/>
                      </a:lnTo>
                      <a:lnTo>
                        <a:pt x="1833562" y="752475"/>
                      </a:lnTo>
                      <a:lnTo>
                        <a:pt x="1852612" y="790575"/>
                      </a:lnTo>
                      <a:lnTo>
                        <a:pt x="1885950" y="809625"/>
                      </a:lnTo>
                      <a:lnTo>
                        <a:pt x="1914525" y="742950"/>
                      </a:lnTo>
                      <a:lnTo>
                        <a:pt x="2033587" y="790575"/>
                      </a:lnTo>
                      <a:lnTo>
                        <a:pt x="2057400" y="742950"/>
                      </a:lnTo>
                      <a:lnTo>
                        <a:pt x="1905000" y="614363"/>
                      </a:lnTo>
                      <a:lnTo>
                        <a:pt x="1900237" y="528638"/>
                      </a:lnTo>
                      <a:lnTo>
                        <a:pt x="1990725" y="500063"/>
                      </a:lnTo>
                      <a:lnTo>
                        <a:pt x="2019300" y="447675"/>
                      </a:lnTo>
                      <a:lnTo>
                        <a:pt x="1966912" y="338138"/>
                      </a:lnTo>
                      <a:lnTo>
                        <a:pt x="2033587" y="285750"/>
                      </a:lnTo>
                      <a:lnTo>
                        <a:pt x="1933575" y="214313"/>
                      </a:lnTo>
                      <a:lnTo>
                        <a:pt x="1876425" y="219075"/>
                      </a:lnTo>
                      <a:lnTo>
                        <a:pt x="1881187" y="280988"/>
                      </a:lnTo>
                      <a:lnTo>
                        <a:pt x="1828800" y="428625"/>
                      </a:lnTo>
                      <a:lnTo>
                        <a:pt x="1776412" y="395288"/>
                      </a:lnTo>
                      <a:lnTo>
                        <a:pt x="1785937" y="309563"/>
                      </a:lnTo>
                      <a:lnTo>
                        <a:pt x="1738312" y="252413"/>
                      </a:lnTo>
                      <a:lnTo>
                        <a:pt x="1719262" y="314325"/>
                      </a:lnTo>
                      <a:lnTo>
                        <a:pt x="1714500" y="228600"/>
                      </a:lnTo>
                      <a:lnTo>
                        <a:pt x="1633537" y="209550"/>
                      </a:lnTo>
                      <a:lnTo>
                        <a:pt x="1647825" y="133350"/>
                      </a:lnTo>
                      <a:lnTo>
                        <a:pt x="1628775" y="0"/>
                      </a:lnTo>
                      <a:lnTo>
                        <a:pt x="1519237" y="0"/>
                      </a:lnTo>
                      <a:lnTo>
                        <a:pt x="1490662" y="61913"/>
                      </a:lnTo>
                      <a:lnTo>
                        <a:pt x="1504950" y="123825"/>
                      </a:lnTo>
                      <a:lnTo>
                        <a:pt x="1514475" y="204788"/>
                      </a:lnTo>
                      <a:lnTo>
                        <a:pt x="1562100" y="247650"/>
                      </a:lnTo>
                      <a:lnTo>
                        <a:pt x="1614487" y="300038"/>
                      </a:lnTo>
                      <a:lnTo>
                        <a:pt x="1576387" y="366713"/>
                      </a:lnTo>
                      <a:lnTo>
                        <a:pt x="1528762" y="400050"/>
                      </a:lnTo>
                      <a:lnTo>
                        <a:pt x="1500187" y="319088"/>
                      </a:lnTo>
                      <a:lnTo>
                        <a:pt x="1533525" y="276225"/>
                      </a:lnTo>
                      <a:lnTo>
                        <a:pt x="1447800" y="176213"/>
                      </a:lnTo>
                      <a:lnTo>
                        <a:pt x="1395412" y="247650"/>
                      </a:lnTo>
                      <a:lnTo>
                        <a:pt x="1443037" y="304800"/>
                      </a:lnTo>
                      <a:lnTo>
                        <a:pt x="1462087" y="390525"/>
                      </a:lnTo>
                      <a:lnTo>
                        <a:pt x="1395412" y="423863"/>
                      </a:lnTo>
                      <a:lnTo>
                        <a:pt x="1281112" y="385763"/>
                      </a:lnTo>
                      <a:lnTo>
                        <a:pt x="1219200" y="361950"/>
                      </a:lnTo>
                      <a:lnTo>
                        <a:pt x="1109662" y="385763"/>
                      </a:lnTo>
                      <a:lnTo>
                        <a:pt x="1114425" y="490538"/>
                      </a:lnTo>
                      <a:lnTo>
                        <a:pt x="1057275" y="390525"/>
                      </a:lnTo>
                      <a:lnTo>
                        <a:pt x="871537" y="400050"/>
                      </a:lnTo>
                      <a:lnTo>
                        <a:pt x="900112" y="347663"/>
                      </a:lnTo>
                      <a:lnTo>
                        <a:pt x="842962" y="314325"/>
                      </a:lnTo>
                      <a:lnTo>
                        <a:pt x="742950" y="309563"/>
                      </a:lnTo>
                      <a:lnTo>
                        <a:pt x="642937" y="214313"/>
                      </a:lnTo>
                      <a:lnTo>
                        <a:pt x="533400" y="228600"/>
                      </a:lnTo>
                      <a:lnTo>
                        <a:pt x="471487" y="128588"/>
                      </a:lnTo>
                      <a:lnTo>
                        <a:pt x="414337" y="195263"/>
                      </a:lnTo>
                      <a:lnTo>
                        <a:pt x="304800" y="238125"/>
                      </a:lnTo>
                      <a:lnTo>
                        <a:pt x="276225" y="314325"/>
                      </a:lnTo>
                      <a:lnTo>
                        <a:pt x="309562" y="200025"/>
                      </a:lnTo>
                      <a:lnTo>
                        <a:pt x="419100" y="161925"/>
                      </a:lnTo>
                      <a:lnTo>
                        <a:pt x="366712" y="142875"/>
                      </a:lnTo>
                      <a:lnTo>
                        <a:pt x="238125" y="214313"/>
                      </a:lnTo>
                      <a:lnTo>
                        <a:pt x="185737" y="271463"/>
                      </a:lnTo>
                      <a:lnTo>
                        <a:pt x="214312" y="347663"/>
                      </a:lnTo>
                      <a:lnTo>
                        <a:pt x="152400" y="290513"/>
                      </a:lnTo>
                      <a:lnTo>
                        <a:pt x="14287" y="214313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5" name="フリーフォーム 1654"/>
                <p:cNvSpPr/>
                <p:nvPr/>
              </p:nvSpPr>
              <p:spPr>
                <a:xfrm>
                  <a:off x="11077704" y="4257669"/>
                  <a:ext cx="219062" cy="271462"/>
                </a:xfrm>
                <a:custGeom>
                  <a:avLst/>
                  <a:gdLst>
                    <a:gd name="connsiteX0" fmla="*/ 95250 w 219075"/>
                    <a:gd name="connsiteY0" fmla="*/ 0 h 271463"/>
                    <a:gd name="connsiteX1" fmla="*/ 23813 w 219075"/>
                    <a:gd name="connsiteY1" fmla="*/ 104775 h 271463"/>
                    <a:gd name="connsiteX2" fmla="*/ 0 w 219075"/>
                    <a:gd name="connsiteY2" fmla="*/ 204788 h 271463"/>
                    <a:gd name="connsiteX3" fmla="*/ 90488 w 219075"/>
                    <a:gd name="connsiteY3" fmla="*/ 223838 h 271463"/>
                    <a:gd name="connsiteX4" fmla="*/ 185738 w 219075"/>
                    <a:gd name="connsiteY4" fmla="*/ 271463 h 271463"/>
                    <a:gd name="connsiteX5" fmla="*/ 219075 w 219075"/>
                    <a:gd name="connsiteY5" fmla="*/ 204788 h 271463"/>
                    <a:gd name="connsiteX6" fmla="*/ 147638 w 219075"/>
                    <a:gd name="connsiteY6" fmla="*/ 142875 h 271463"/>
                    <a:gd name="connsiteX7" fmla="*/ 61913 w 219075"/>
                    <a:gd name="connsiteY7" fmla="*/ 100013 h 271463"/>
                    <a:gd name="connsiteX8" fmla="*/ 95250 w 219075"/>
                    <a:gd name="connsiteY8" fmla="*/ 0 h 2714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19075" h="271463">
                      <a:moveTo>
                        <a:pt x="95250" y="0"/>
                      </a:moveTo>
                      <a:lnTo>
                        <a:pt x="23813" y="104775"/>
                      </a:lnTo>
                      <a:lnTo>
                        <a:pt x="0" y="204788"/>
                      </a:lnTo>
                      <a:lnTo>
                        <a:pt x="90488" y="223838"/>
                      </a:lnTo>
                      <a:lnTo>
                        <a:pt x="185738" y="271463"/>
                      </a:lnTo>
                      <a:lnTo>
                        <a:pt x="219075" y="204788"/>
                      </a:lnTo>
                      <a:lnTo>
                        <a:pt x="147638" y="142875"/>
                      </a:lnTo>
                      <a:lnTo>
                        <a:pt x="61913" y="100013"/>
                      </a:lnTo>
                      <a:lnTo>
                        <a:pt x="9525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6" name="フリーフォーム 1655"/>
                <p:cNvSpPr/>
                <p:nvPr/>
              </p:nvSpPr>
              <p:spPr>
                <a:xfrm>
                  <a:off x="8853753" y="4381493"/>
                  <a:ext cx="1990605" cy="1123951"/>
                </a:xfrm>
                <a:custGeom>
                  <a:avLst/>
                  <a:gdLst>
                    <a:gd name="connsiteX0" fmla="*/ 28575 w 1990725"/>
                    <a:gd name="connsiteY0" fmla="*/ 76200 h 1123950"/>
                    <a:gd name="connsiteX1" fmla="*/ 114300 w 1990725"/>
                    <a:gd name="connsiteY1" fmla="*/ 33338 h 1123950"/>
                    <a:gd name="connsiteX2" fmla="*/ 1019175 w 1990725"/>
                    <a:gd name="connsiteY2" fmla="*/ 0 h 1123950"/>
                    <a:gd name="connsiteX3" fmla="*/ 1171575 w 1990725"/>
                    <a:gd name="connsiteY3" fmla="*/ 95250 h 1123950"/>
                    <a:gd name="connsiteX4" fmla="*/ 1123950 w 1990725"/>
                    <a:gd name="connsiteY4" fmla="*/ 171450 h 1123950"/>
                    <a:gd name="connsiteX5" fmla="*/ 1181100 w 1990725"/>
                    <a:gd name="connsiteY5" fmla="*/ 185738 h 1123950"/>
                    <a:gd name="connsiteX6" fmla="*/ 1209675 w 1990725"/>
                    <a:gd name="connsiteY6" fmla="*/ 133350 h 1123950"/>
                    <a:gd name="connsiteX7" fmla="*/ 1328737 w 1990725"/>
                    <a:gd name="connsiteY7" fmla="*/ 180975 h 1123950"/>
                    <a:gd name="connsiteX8" fmla="*/ 1419225 w 1990725"/>
                    <a:gd name="connsiteY8" fmla="*/ 242888 h 1123950"/>
                    <a:gd name="connsiteX9" fmla="*/ 1414462 w 1990725"/>
                    <a:gd name="connsiteY9" fmla="*/ 361950 h 1123950"/>
                    <a:gd name="connsiteX10" fmla="*/ 1428750 w 1990725"/>
                    <a:gd name="connsiteY10" fmla="*/ 404813 h 1123950"/>
                    <a:gd name="connsiteX11" fmla="*/ 1519237 w 1990725"/>
                    <a:gd name="connsiteY11" fmla="*/ 342900 h 1123950"/>
                    <a:gd name="connsiteX12" fmla="*/ 1552575 w 1990725"/>
                    <a:gd name="connsiteY12" fmla="*/ 295275 h 1123950"/>
                    <a:gd name="connsiteX13" fmla="*/ 1619250 w 1990725"/>
                    <a:gd name="connsiteY13" fmla="*/ 300038 h 1123950"/>
                    <a:gd name="connsiteX14" fmla="*/ 1647825 w 1990725"/>
                    <a:gd name="connsiteY14" fmla="*/ 261938 h 1123950"/>
                    <a:gd name="connsiteX15" fmla="*/ 1819275 w 1990725"/>
                    <a:gd name="connsiteY15" fmla="*/ 242888 h 1123950"/>
                    <a:gd name="connsiteX16" fmla="*/ 1895475 w 1990725"/>
                    <a:gd name="connsiteY16" fmla="*/ 142875 h 1123950"/>
                    <a:gd name="connsiteX17" fmla="*/ 1990725 w 1990725"/>
                    <a:gd name="connsiteY17" fmla="*/ 228600 h 1123950"/>
                    <a:gd name="connsiteX18" fmla="*/ 1833562 w 1990725"/>
                    <a:gd name="connsiteY18" fmla="*/ 323850 h 1123950"/>
                    <a:gd name="connsiteX19" fmla="*/ 1833562 w 1990725"/>
                    <a:gd name="connsiteY19" fmla="*/ 419100 h 1123950"/>
                    <a:gd name="connsiteX20" fmla="*/ 1728787 w 1990725"/>
                    <a:gd name="connsiteY20" fmla="*/ 438150 h 1123950"/>
                    <a:gd name="connsiteX21" fmla="*/ 1628775 w 1990725"/>
                    <a:gd name="connsiteY21" fmla="*/ 600075 h 1123950"/>
                    <a:gd name="connsiteX22" fmla="*/ 1643062 w 1990725"/>
                    <a:gd name="connsiteY22" fmla="*/ 700088 h 1123950"/>
                    <a:gd name="connsiteX23" fmla="*/ 1509712 w 1990725"/>
                    <a:gd name="connsiteY23" fmla="*/ 819150 h 1123950"/>
                    <a:gd name="connsiteX24" fmla="*/ 1452562 w 1990725"/>
                    <a:gd name="connsiteY24" fmla="*/ 900113 h 1123950"/>
                    <a:gd name="connsiteX25" fmla="*/ 1538287 w 1990725"/>
                    <a:gd name="connsiteY25" fmla="*/ 1085850 h 1123950"/>
                    <a:gd name="connsiteX26" fmla="*/ 1495425 w 1990725"/>
                    <a:gd name="connsiteY26" fmla="*/ 1123950 h 1123950"/>
                    <a:gd name="connsiteX27" fmla="*/ 1390650 w 1990725"/>
                    <a:gd name="connsiteY27" fmla="*/ 957263 h 1123950"/>
                    <a:gd name="connsiteX28" fmla="*/ 1328737 w 1990725"/>
                    <a:gd name="connsiteY28" fmla="*/ 928688 h 1123950"/>
                    <a:gd name="connsiteX29" fmla="*/ 1190625 w 1990725"/>
                    <a:gd name="connsiteY29" fmla="*/ 909638 h 1123950"/>
                    <a:gd name="connsiteX30" fmla="*/ 1104900 w 1990725"/>
                    <a:gd name="connsiteY30" fmla="*/ 971550 h 1123950"/>
                    <a:gd name="connsiteX31" fmla="*/ 1028700 w 1990725"/>
                    <a:gd name="connsiteY31" fmla="*/ 957263 h 1123950"/>
                    <a:gd name="connsiteX32" fmla="*/ 947737 w 1990725"/>
                    <a:gd name="connsiteY32" fmla="*/ 1095375 h 1123950"/>
                    <a:gd name="connsiteX33" fmla="*/ 852487 w 1990725"/>
                    <a:gd name="connsiteY33" fmla="*/ 1062038 h 1123950"/>
                    <a:gd name="connsiteX34" fmla="*/ 795337 w 1990725"/>
                    <a:gd name="connsiteY34" fmla="*/ 938213 h 1123950"/>
                    <a:gd name="connsiteX35" fmla="*/ 728662 w 1990725"/>
                    <a:gd name="connsiteY35" fmla="*/ 976313 h 1123950"/>
                    <a:gd name="connsiteX36" fmla="*/ 590550 w 1990725"/>
                    <a:gd name="connsiteY36" fmla="*/ 857250 h 1123950"/>
                    <a:gd name="connsiteX37" fmla="*/ 423862 w 1990725"/>
                    <a:gd name="connsiteY37" fmla="*/ 862013 h 1123950"/>
                    <a:gd name="connsiteX38" fmla="*/ 333375 w 1990725"/>
                    <a:gd name="connsiteY38" fmla="*/ 819150 h 1123950"/>
                    <a:gd name="connsiteX39" fmla="*/ 261937 w 1990725"/>
                    <a:gd name="connsiteY39" fmla="*/ 823913 h 1123950"/>
                    <a:gd name="connsiteX40" fmla="*/ 219075 w 1990725"/>
                    <a:gd name="connsiteY40" fmla="*/ 766763 h 1123950"/>
                    <a:gd name="connsiteX41" fmla="*/ 100012 w 1990725"/>
                    <a:gd name="connsiteY41" fmla="*/ 704850 h 1123950"/>
                    <a:gd name="connsiteX42" fmla="*/ 28575 w 1990725"/>
                    <a:gd name="connsiteY42" fmla="*/ 447675 h 1123950"/>
                    <a:gd name="connsiteX43" fmla="*/ 0 w 1990725"/>
                    <a:gd name="connsiteY43" fmla="*/ 195263 h 1123950"/>
                    <a:gd name="connsiteX44" fmla="*/ 28575 w 1990725"/>
                    <a:gd name="connsiteY44" fmla="*/ 76200 h 1123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</a:cxnLst>
                  <a:rect l="l" t="t" r="r" b="b"/>
                  <a:pathLst>
                    <a:path w="1990725" h="1123950">
                      <a:moveTo>
                        <a:pt x="28575" y="76200"/>
                      </a:moveTo>
                      <a:lnTo>
                        <a:pt x="114300" y="33338"/>
                      </a:lnTo>
                      <a:lnTo>
                        <a:pt x="1019175" y="0"/>
                      </a:lnTo>
                      <a:lnTo>
                        <a:pt x="1171575" y="95250"/>
                      </a:lnTo>
                      <a:lnTo>
                        <a:pt x="1123950" y="171450"/>
                      </a:lnTo>
                      <a:lnTo>
                        <a:pt x="1181100" y="185738"/>
                      </a:lnTo>
                      <a:lnTo>
                        <a:pt x="1209675" y="133350"/>
                      </a:lnTo>
                      <a:lnTo>
                        <a:pt x="1328737" y="180975"/>
                      </a:lnTo>
                      <a:lnTo>
                        <a:pt x="1419225" y="242888"/>
                      </a:lnTo>
                      <a:lnTo>
                        <a:pt x="1414462" y="361950"/>
                      </a:lnTo>
                      <a:lnTo>
                        <a:pt x="1428750" y="404813"/>
                      </a:lnTo>
                      <a:lnTo>
                        <a:pt x="1519237" y="342900"/>
                      </a:lnTo>
                      <a:lnTo>
                        <a:pt x="1552575" y="295275"/>
                      </a:lnTo>
                      <a:lnTo>
                        <a:pt x="1619250" y="300038"/>
                      </a:lnTo>
                      <a:lnTo>
                        <a:pt x="1647825" y="261938"/>
                      </a:lnTo>
                      <a:lnTo>
                        <a:pt x="1819275" y="242888"/>
                      </a:lnTo>
                      <a:lnTo>
                        <a:pt x="1895475" y="142875"/>
                      </a:lnTo>
                      <a:lnTo>
                        <a:pt x="1990725" y="228600"/>
                      </a:lnTo>
                      <a:lnTo>
                        <a:pt x="1833562" y="323850"/>
                      </a:lnTo>
                      <a:lnTo>
                        <a:pt x="1833562" y="419100"/>
                      </a:lnTo>
                      <a:lnTo>
                        <a:pt x="1728787" y="438150"/>
                      </a:lnTo>
                      <a:lnTo>
                        <a:pt x="1628775" y="600075"/>
                      </a:lnTo>
                      <a:lnTo>
                        <a:pt x="1643062" y="700088"/>
                      </a:lnTo>
                      <a:lnTo>
                        <a:pt x="1509712" y="819150"/>
                      </a:lnTo>
                      <a:lnTo>
                        <a:pt x="1452562" y="900113"/>
                      </a:lnTo>
                      <a:lnTo>
                        <a:pt x="1538287" y="1085850"/>
                      </a:lnTo>
                      <a:lnTo>
                        <a:pt x="1495425" y="1123950"/>
                      </a:lnTo>
                      <a:lnTo>
                        <a:pt x="1390650" y="957263"/>
                      </a:lnTo>
                      <a:lnTo>
                        <a:pt x="1328737" y="928688"/>
                      </a:lnTo>
                      <a:lnTo>
                        <a:pt x="1190625" y="909638"/>
                      </a:lnTo>
                      <a:lnTo>
                        <a:pt x="1104900" y="971550"/>
                      </a:lnTo>
                      <a:lnTo>
                        <a:pt x="1028700" y="957263"/>
                      </a:lnTo>
                      <a:lnTo>
                        <a:pt x="947737" y="1095375"/>
                      </a:lnTo>
                      <a:lnTo>
                        <a:pt x="852487" y="1062038"/>
                      </a:lnTo>
                      <a:lnTo>
                        <a:pt x="795337" y="938213"/>
                      </a:lnTo>
                      <a:lnTo>
                        <a:pt x="728662" y="976313"/>
                      </a:lnTo>
                      <a:lnTo>
                        <a:pt x="590550" y="857250"/>
                      </a:lnTo>
                      <a:lnTo>
                        <a:pt x="423862" y="862013"/>
                      </a:lnTo>
                      <a:lnTo>
                        <a:pt x="333375" y="819150"/>
                      </a:lnTo>
                      <a:lnTo>
                        <a:pt x="261937" y="823913"/>
                      </a:lnTo>
                      <a:lnTo>
                        <a:pt x="219075" y="766763"/>
                      </a:lnTo>
                      <a:lnTo>
                        <a:pt x="100012" y="704850"/>
                      </a:lnTo>
                      <a:lnTo>
                        <a:pt x="28575" y="447675"/>
                      </a:lnTo>
                      <a:lnTo>
                        <a:pt x="0" y="195263"/>
                      </a:lnTo>
                      <a:lnTo>
                        <a:pt x="28575" y="7620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7" name="フリーフォーム 1656"/>
                <p:cNvSpPr/>
                <p:nvPr/>
              </p:nvSpPr>
              <p:spPr>
                <a:xfrm>
                  <a:off x="7339371" y="3976683"/>
                  <a:ext cx="319066" cy="195260"/>
                </a:xfrm>
                <a:custGeom>
                  <a:avLst/>
                  <a:gdLst>
                    <a:gd name="connsiteX0" fmla="*/ 319087 w 319087"/>
                    <a:gd name="connsiteY0" fmla="*/ 0 h 195262"/>
                    <a:gd name="connsiteX1" fmla="*/ 228600 w 319087"/>
                    <a:gd name="connsiteY1" fmla="*/ 14287 h 195262"/>
                    <a:gd name="connsiteX2" fmla="*/ 0 w 319087"/>
                    <a:gd name="connsiteY2" fmla="*/ 195262 h 195262"/>
                    <a:gd name="connsiteX3" fmla="*/ 271462 w 319087"/>
                    <a:gd name="connsiteY3" fmla="*/ 42862 h 195262"/>
                    <a:gd name="connsiteX4" fmla="*/ 319087 w 319087"/>
                    <a:gd name="connsiteY4" fmla="*/ 0 h 195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9087" h="195262">
                      <a:moveTo>
                        <a:pt x="319087" y="0"/>
                      </a:moveTo>
                      <a:lnTo>
                        <a:pt x="228600" y="14287"/>
                      </a:lnTo>
                      <a:lnTo>
                        <a:pt x="0" y="195262"/>
                      </a:lnTo>
                      <a:lnTo>
                        <a:pt x="271462" y="42862"/>
                      </a:lnTo>
                      <a:lnTo>
                        <a:pt x="31908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8" name="フリーフォーム 1657"/>
                <p:cNvSpPr/>
                <p:nvPr/>
              </p:nvSpPr>
              <p:spPr>
                <a:xfrm>
                  <a:off x="9129964" y="5195877"/>
                  <a:ext cx="1004825" cy="719134"/>
                </a:xfrm>
                <a:custGeom>
                  <a:avLst/>
                  <a:gdLst>
                    <a:gd name="connsiteX0" fmla="*/ 0 w 1004887"/>
                    <a:gd name="connsiteY0" fmla="*/ 0 h 719137"/>
                    <a:gd name="connsiteX1" fmla="*/ 33337 w 1004887"/>
                    <a:gd name="connsiteY1" fmla="*/ 142875 h 719137"/>
                    <a:gd name="connsiteX2" fmla="*/ 80962 w 1004887"/>
                    <a:gd name="connsiteY2" fmla="*/ 176212 h 719137"/>
                    <a:gd name="connsiteX3" fmla="*/ 57150 w 1004887"/>
                    <a:gd name="connsiteY3" fmla="*/ 238125 h 719137"/>
                    <a:gd name="connsiteX4" fmla="*/ 238125 w 1004887"/>
                    <a:gd name="connsiteY4" fmla="*/ 395287 h 719137"/>
                    <a:gd name="connsiteX5" fmla="*/ 166687 w 1004887"/>
                    <a:gd name="connsiteY5" fmla="*/ 257175 h 719137"/>
                    <a:gd name="connsiteX6" fmla="*/ 61912 w 1004887"/>
                    <a:gd name="connsiteY6" fmla="*/ 47625 h 719137"/>
                    <a:gd name="connsiteX7" fmla="*/ 109537 w 1004887"/>
                    <a:gd name="connsiteY7" fmla="*/ 76200 h 719137"/>
                    <a:gd name="connsiteX8" fmla="*/ 195262 w 1004887"/>
                    <a:gd name="connsiteY8" fmla="*/ 200025 h 719137"/>
                    <a:gd name="connsiteX9" fmla="*/ 314325 w 1004887"/>
                    <a:gd name="connsiteY9" fmla="*/ 361950 h 719137"/>
                    <a:gd name="connsiteX10" fmla="*/ 438150 w 1004887"/>
                    <a:gd name="connsiteY10" fmla="*/ 523875 h 719137"/>
                    <a:gd name="connsiteX11" fmla="*/ 495300 w 1004887"/>
                    <a:gd name="connsiteY11" fmla="*/ 614362 h 719137"/>
                    <a:gd name="connsiteX12" fmla="*/ 704850 w 1004887"/>
                    <a:gd name="connsiteY12" fmla="*/ 685800 h 719137"/>
                    <a:gd name="connsiteX13" fmla="*/ 752475 w 1004887"/>
                    <a:gd name="connsiteY13" fmla="*/ 647700 h 719137"/>
                    <a:gd name="connsiteX14" fmla="*/ 790575 w 1004887"/>
                    <a:gd name="connsiteY14" fmla="*/ 719137 h 719137"/>
                    <a:gd name="connsiteX15" fmla="*/ 857250 w 1004887"/>
                    <a:gd name="connsiteY15" fmla="*/ 695325 h 719137"/>
                    <a:gd name="connsiteX16" fmla="*/ 862012 w 1004887"/>
                    <a:gd name="connsiteY16" fmla="*/ 628650 h 719137"/>
                    <a:gd name="connsiteX17" fmla="*/ 923925 w 1004887"/>
                    <a:gd name="connsiteY17" fmla="*/ 590550 h 719137"/>
                    <a:gd name="connsiteX18" fmla="*/ 957262 w 1004887"/>
                    <a:gd name="connsiteY18" fmla="*/ 647700 h 719137"/>
                    <a:gd name="connsiteX19" fmla="*/ 1004887 w 1004887"/>
                    <a:gd name="connsiteY19" fmla="*/ 457200 h 719137"/>
                    <a:gd name="connsiteX20" fmla="*/ 914400 w 1004887"/>
                    <a:gd name="connsiteY20" fmla="*/ 457200 h 719137"/>
                    <a:gd name="connsiteX21" fmla="*/ 885825 w 1004887"/>
                    <a:gd name="connsiteY21" fmla="*/ 509587 h 719137"/>
                    <a:gd name="connsiteX22" fmla="*/ 790575 w 1004887"/>
                    <a:gd name="connsiteY22" fmla="*/ 581025 h 719137"/>
                    <a:gd name="connsiteX23" fmla="*/ 695325 w 1004887"/>
                    <a:gd name="connsiteY23" fmla="*/ 547687 h 719137"/>
                    <a:gd name="connsiteX24" fmla="*/ 633412 w 1004887"/>
                    <a:gd name="connsiteY24" fmla="*/ 361950 h 719137"/>
                    <a:gd name="connsiteX25" fmla="*/ 671512 w 1004887"/>
                    <a:gd name="connsiteY25" fmla="*/ 271462 h 719137"/>
                    <a:gd name="connsiteX26" fmla="*/ 576262 w 1004887"/>
                    <a:gd name="connsiteY26" fmla="*/ 261937 h 719137"/>
                    <a:gd name="connsiteX27" fmla="*/ 528637 w 1004887"/>
                    <a:gd name="connsiteY27" fmla="*/ 128587 h 719137"/>
                    <a:gd name="connsiteX28" fmla="*/ 447675 w 1004887"/>
                    <a:gd name="connsiteY28" fmla="*/ 161925 h 719137"/>
                    <a:gd name="connsiteX29" fmla="*/ 323850 w 1004887"/>
                    <a:gd name="connsiteY29" fmla="*/ 47625 h 719137"/>
                    <a:gd name="connsiteX30" fmla="*/ 161925 w 1004887"/>
                    <a:gd name="connsiteY30" fmla="*/ 47625 h 719137"/>
                    <a:gd name="connsiteX31" fmla="*/ 80962 w 1004887"/>
                    <a:gd name="connsiteY31" fmla="*/ 9525 h 719137"/>
                    <a:gd name="connsiteX32" fmla="*/ 0 w 1004887"/>
                    <a:gd name="connsiteY32" fmla="*/ 0 h 7191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1004887" h="719137">
                      <a:moveTo>
                        <a:pt x="0" y="0"/>
                      </a:moveTo>
                      <a:lnTo>
                        <a:pt x="33337" y="142875"/>
                      </a:lnTo>
                      <a:lnTo>
                        <a:pt x="80962" y="176212"/>
                      </a:lnTo>
                      <a:lnTo>
                        <a:pt x="57150" y="238125"/>
                      </a:lnTo>
                      <a:lnTo>
                        <a:pt x="238125" y="395287"/>
                      </a:lnTo>
                      <a:lnTo>
                        <a:pt x="166687" y="257175"/>
                      </a:lnTo>
                      <a:lnTo>
                        <a:pt x="61912" y="47625"/>
                      </a:lnTo>
                      <a:lnTo>
                        <a:pt x="109537" y="76200"/>
                      </a:lnTo>
                      <a:lnTo>
                        <a:pt x="195262" y="200025"/>
                      </a:lnTo>
                      <a:lnTo>
                        <a:pt x="314325" y="361950"/>
                      </a:lnTo>
                      <a:lnTo>
                        <a:pt x="438150" y="523875"/>
                      </a:lnTo>
                      <a:lnTo>
                        <a:pt x="495300" y="614362"/>
                      </a:lnTo>
                      <a:lnTo>
                        <a:pt x="704850" y="685800"/>
                      </a:lnTo>
                      <a:lnTo>
                        <a:pt x="752475" y="647700"/>
                      </a:lnTo>
                      <a:lnTo>
                        <a:pt x="790575" y="719137"/>
                      </a:lnTo>
                      <a:lnTo>
                        <a:pt x="857250" y="695325"/>
                      </a:lnTo>
                      <a:lnTo>
                        <a:pt x="862012" y="628650"/>
                      </a:lnTo>
                      <a:lnTo>
                        <a:pt x="923925" y="590550"/>
                      </a:lnTo>
                      <a:lnTo>
                        <a:pt x="957262" y="647700"/>
                      </a:lnTo>
                      <a:lnTo>
                        <a:pt x="1004887" y="457200"/>
                      </a:lnTo>
                      <a:lnTo>
                        <a:pt x="914400" y="457200"/>
                      </a:lnTo>
                      <a:lnTo>
                        <a:pt x="885825" y="509587"/>
                      </a:lnTo>
                      <a:lnTo>
                        <a:pt x="790575" y="581025"/>
                      </a:lnTo>
                      <a:lnTo>
                        <a:pt x="695325" y="547687"/>
                      </a:lnTo>
                      <a:lnTo>
                        <a:pt x="633412" y="361950"/>
                      </a:lnTo>
                      <a:lnTo>
                        <a:pt x="671512" y="271462"/>
                      </a:lnTo>
                      <a:lnTo>
                        <a:pt x="576262" y="261937"/>
                      </a:lnTo>
                      <a:lnTo>
                        <a:pt x="528637" y="128587"/>
                      </a:lnTo>
                      <a:lnTo>
                        <a:pt x="447675" y="161925"/>
                      </a:lnTo>
                      <a:lnTo>
                        <a:pt x="323850" y="47625"/>
                      </a:lnTo>
                      <a:lnTo>
                        <a:pt x="161925" y="47625"/>
                      </a:lnTo>
                      <a:lnTo>
                        <a:pt x="80962" y="9525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59" name="フリーフォーム 1658"/>
                <p:cNvSpPr/>
                <p:nvPr/>
              </p:nvSpPr>
              <p:spPr>
                <a:xfrm>
                  <a:off x="9939537" y="5786422"/>
                  <a:ext cx="144455" cy="180977"/>
                </a:xfrm>
                <a:custGeom>
                  <a:avLst/>
                  <a:gdLst>
                    <a:gd name="connsiteX0" fmla="*/ 114300 w 145256"/>
                    <a:gd name="connsiteY0" fmla="*/ 0 h 180975"/>
                    <a:gd name="connsiteX1" fmla="*/ 47625 w 145256"/>
                    <a:gd name="connsiteY1" fmla="*/ 38100 h 180975"/>
                    <a:gd name="connsiteX2" fmla="*/ 52387 w 145256"/>
                    <a:gd name="connsiteY2" fmla="*/ 104775 h 180975"/>
                    <a:gd name="connsiteX3" fmla="*/ 0 w 145256"/>
                    <a:gd name="connsiteY3" fmla="*/ 128587 h 180975"/>
                    <a:gd name="connsiteX4" fmla="*/ 88106 w 145256"/>
                    <a:gd name="connsiteY4" fmla="*/ 180975 h 180975"/>
                    <a:gd name="connsiteX5" fmla="*/ 142875 w 145256"/>
                    <a:gd name="connsiteY5" fmla="*/ 111918 h 180975"/>
                    <a:gd name="connsiteX6" fmla="*/ 145256 w 145256"/>
                    <a:gd name="connsiteY6" fmla="*/ 57150 h 180975"/>
                    <a:gd name="connsiteX7" fmla="*/ 114300 w 145256"/>
                    <a:gd name="connsiteY7" fmla="*/ 0 h 1809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45256" h="180975">
                      <a:moveTo>
                        <a:pt x="114300" y="0"/>
                      </a:moveTo>
                      <a:lnTo>
                        <a:pt x="47625" y="38100"/>
                      </a:lnTo>
                      <a:lnTo>
                        <a:pt x="52387" y="104775"/>
                      </a:lnTo>
                      <a:lnTo>
                        <a:pt x="0" y="128587"/>
                      </a:lnTo>
                      <a:lnTo>
                        <a:pt x="88106" y="180975"/>
                      </a:lnTo>
                      <a:lnTo>
                        <a:pt x="142875" y="111918"/>
                      </a:lnTo>
                      <a:lnTo>
                        <a:pt x="145256" y="57150"/>
                      </a:lnTo>
                      <a:lnTo>
                        <a:pt x="114300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0" name="フリーフォーム 1659"/>
                <p:cNvSpPr/>
                <p:nvPr/>
              </p:nvSpPr>
              <p:spPr>
                <a:xfrm>
                  <a:off x="10215743" y="5587988"/>
                  <a:ext cx="344467" cy="131764"/>
                </a:xfrm>
                <a:custGeom>
                  <a:avLst/>
                  <a:gdLst>
                    <a:gd name="connsiteX0" fmla="*/ 345281 w 345281"/>
                    <a:gd name="connsiteY0" fmla="*/ 119062 h 130969"/>
                    <a:gd name="connsiteX1" fmla="*/ 173831 w 345281"/>
                    <a:gd name="connsiteY1" fmla="*/ 0 h 130969"/>
                    <a:gd name="connsiteX2" fmla="*/ 11906 w 345281"/>
                    <a:gd name="connsiteY2" fmla="*/ 14287 h 130969"/>
                    <a:gd name="connsiteX3" fmla="*/ 0 w 345281"/>
                    <a:gd name="connsiteY3" fmla="*/ 50006 h 130969"/>
                    <a:gd name="connsiteX4" fmla="*/ 111918 w 345281"/>
                    <a:gd name="connsiteY4" fmla="*/ 47625 h 130969"/>
                    <a:gd name="connsiteX5" fmla="*/ 235743 w 345281"/>
                    <a:gd name="connsiteY5" fmla="*/ 104775 h 130969"/>
                    <a:gd name="connsiteX6" fmla="*/ 235743 w 345281"/>
                    <a:gd name="connsiteY6" fmla="*/ 130969 h 130969"/>
                    <a:gd name="connsiteX7" fmla="*/ 345281 w 345281"/>
                    <a:gd name="connsiteY7" fmla="*/ 119062 h 1309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45281" h="130969">
                      <a:moveTo>
                        <a:pt x="345281" y="119062"/>
                      </a:moveTo>
                      <a:lnTo>
                        <a:pt x="173831" y="0"/>
                      </a:lnTo>
                      <a:lnTo>
                        <a:pt x="11906" y="14287"/>
                      </a:lnTo>
                      <a:lnTo>
                        <a:pt x="0" y="50006"/>
                      </a:lnTo>
                      <a:lnTo>
                        <a:pt x="111918" y="47625"/>
                      </a:lnTo>
                      <a:lnTo>
                        <a:pt x="235743" y="104775"/>
                      </a:lnTo>
                      <a:lnTo>
                        <a:pt x="235743" y="130969"/>
                      </a:lnTo>
                      <a:lnTo>
                        <a:pt x="345281" y="11906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1" name="フリーフォーム 1660"/>
                <p:cNvSpPr/>
                <p:nvPr/>
              </p:nvSpPr>
              <p:spPr>
                <a:xfrm>
                  <a:off x="10539576" y="5729276"/>
                  <a:ext cx="123820" cy="71436"/>
                </a:xfrm>
                <a:custGeom>
                  <a:avLst/>
                  <a:gdLst>
                    <a:gd name="connsiteX0" fmla="*/ 97631 w 123825"/>
                    <a:gd name="connsiteY0" fmla="*/ 0 h 71437"/>
                    <a:gd name="connsiteX1" fmla="*/ 123825 w 123825"/>
                    <a:gd name="connsiteY1" fmla="*/ 38100 h 71437"/>
                    <a:gd name="connsiteX2" fmla="*/ 97631 w 123825"/>
                    <a:gd name="connsiteY2" fmla="*/ 71437 h 71437"/>
                    <a:gd name="connsiteX3" fmla="*/ 0 w 123825"/>
                    <a:gd name="connsiteY3" fmla="*/ 54768 h 71437"/>
                    <a:gd name="connsiteX4" fmla="*/ 97631 w 123825"/>
                    <a:gd name="connsiteY4" fmla="*/ 0 h 714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3825" h="71437">
                      <a:moveTo>
                        <a:pt x="97631" y="0"/>
                      </a:moveTo>
                      <a:lnTo>
                        <a:pt x="123825" y="38100"/>
                      </a:lnTo>
                      <a:lnTo>
                        <a:pt x="97631" y="71437"/>
                      </a:lnTo>
                      <a:lnTo>
                        <a:pt x="0" y="54768"/>
                      </a:lnTo>
                      <a:lnTo>
                        <a:pt x="9763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2" name="フリーフォーム 1661"/>
                <p:cNvSpPr/>
                <p:nvPr/>
              </p:nvSpPr>
              <p:spPr>
                <a:xfrm>
                  <a:off x="10634818" y="5719752"/>
                  <a:ext cx="142864" cy="76202"/>
                </a:xfrm>
                <a:custGeom>
                  <a:avLst/>
                  <a:gdLst>
                    <a:gd name="connsiteX0" fmla="*/ 0 w 142875"/>
                    <a:gd name="connsiteY0" fmla="*/ 11906 h 76200"/>
                    <a:gd name="connsiteX1" fmla="*/ 40481 w 142875"/>
                    <a:gd name="connsiteY1" fmla="*/ 59531 h 76200"/>
                    <a:gd name="connsiteX2" fmla="*/ 130968 w 142875"/>
                    <a:gd name="connsiteY2" fmla="*/ 76200 h 76200"/>
                    <a:gd name="connsiteX3" fmla="*/ 142875 w 142875"/>
                    <a:gd name="connsiteY3" fmla="*/ 35718 h 76200"/>
                    <a:gd name="connsiteX4" fmla="*/ 50006 w 142875"/>
                    <a:gd name="connsiteY4" fmla="*/ 0 h 76200"/>
                    <a:gd name="connsiteX5" fmla="*/ 0 w 142875"/>
                    <a:gd name="connsiteY5" fmla="*/ 11906 h 76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42875" h="76200">
                      <a:moveTo>
                        <a:pt x="0" y="11906"/>
                      </a:moveTo>
                      <a:lnTo>
                        <a:pt x="40481" y="59531"/>
                      </a:lnTo>
                      <a:lnTo>
                        <a:pt x="130968" y="76200"/>
                      </a:lnTo>
                      <a:lnTo>
                        <a:pt x="142875" y="35718"/>
                      </a:lnTo>
                      <a:lnTo>
                        <a:pt x="50006" y="0"/>
                      </a:lnTo>
                      <a:lnTo>
                        <a:pt x="0" y="11906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3" name="フリーフォーム 1662"/>
                <p:cNvSpPr/>
                <p:nvPr/>
              </p:nvSpPr>
              <p:spPr>
                <a:xfrm>
                  <a:off x="10782449" y="5759440"/>
                  <a:ext cx="73022" cy="41279"/>
                </a:xfrm>
                <a:custGeom>
                  <a:avLst/>
                  <a:gdLst>
                    <a:gd name="connsiteX0" fmla="*/ 0 w 73819"/>
                    <a:gd name="connsiteY0" fmla="*/ 40481 h 40481"/>
                    <a:gd name="connsiteX1" fmla="*/ 26194 w 73819"/>
                    <a:gd name="connsiteY1" fmla="*/ 0 h 40481"/>
                    <a:gd name="connsiteX2" fmla="*/ 73819 w 73819"/>
                    <a:gd name="connsiteY2" fmla="*/ 21431 h 40481"/>
                    <a:gd name="connsiteX3" fmla="*/ 61913 w 73819"/>
                    <a:gd name="connsiteY3" fmla="*/ 40481 h 40481"/>
                    <a:gd name="connsiteX4" fmla="*/ 0 w 73819"/>
                    <a:gd name="connsiteY4" fmla="*/ 40481 h 404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3819" h="40481">
                      <a:moveTo>
                        <a:pt x="0" y="40481"/>
                      </a:moveTo>
                      <a:lnTo>
                        <a:pt x="26194" y="0"/>
                      </a:lnTo>
                      <a:lnTo>
                        <a:pt x="73819" y="21431"/>
                      </a:lnTo>
                      <a:lnTo>
                        <a:pt x="61913" y="40481"/>
                      </a:lnTo>
                      <a:lnTo>
                        <a:pt x="0" y="40481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4" name="フリーフォーム 1663"/>
                <p:cNvSpPr/>
                <p:nvPr/>
              </p:nvSpPr>
              <p:spPr>
                <a:xfrm>
                  <a:off x="10069709" y="5867390"/>
                  <a:ext cx="180963" cy="125415"/>
                </a:xfrm>
                <a:custGeom>
                  <a:avLst/>
                  <a:gdLst>
                    <a:gd name="connsiteX0" fmla="*/ 16669 w 180975"/>
                    <a:gd name="connsiteY0" fmla="*/ 19050 h 126206"/>
                    <a:gd name="connsiteX1" fmla="*/ 126207 w 180975"/>
                    <a:gd name="connsiteY1" fmla="*/ 0 h 126206"/>
                    <a:gd name="connsiteX2" fmla="*/ 180975 w 180975"/>
                    <a:gd name="connsiteY2" fmla="*/ 35719 h 126206"/>
                    <a:gd name="connsiteX3" fmla="*/ 47625 w 180975"/>
                    <a:gd name="connsiteY3" fmla="*/ 126206 h 126206"/>
                    <a:gd name="connsiteX4" fmla="*/ 28575 w 180975"/>
                    <a:gd name="connsiteY4" fmla="*/ 88106 h 126206"/>
                    <a:gd name="connsiteX5" fmla="*/ 0 w 180975"/>
                    <a:gd name="connsiteY5" fmla="*/ 66675 h 126206"/>
                    <a:gd name="connsiteX6" fmla="*/ 16669 w 180975"/>
                    <a:gd name="connsiteY6" fmla="*/ 19050 h 126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0975" h="126206">
                      <a:moveTo>
                        <a:pt x="16669" y="19050"/>
                      </a:moveTo>
                      <a:lnTo>
                        <a:pt x="126207" y="0"/>
                      </a:lnTo>
                      <a:lnTo>
                        <a:pt x="180975" y="35719"/>
                      </a:lnTo>
                      <a:lnTo>
                        <a:pt x="47625" y="126206"/>
                      </a:lnTo>
                      <a:lnTo>
                        <a:pt x="28575" y="88106"/>
                      </a:lnTo>
                      <a:lnTo>
                        <a:pt x="0" y="66675"/>
                      </a:lnTo>
                      <a:lnTo>
                        <a:pt x="16669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5" name="フリーフォーム 1664"/>
                <p:cNvSpPr/>
                <p:nvPr/>
              </p:nvSpPr>
              <p:spPr>
                <a:xfrm>
                  <a:off x="10022082" y="5921368"/>
                  <a:ext cx="107941" cy="80960"/>
                </a:xfrm>
                <a:custGeom>
                  <a:avLst/>
                  <a:gdLst>
                    <a:gd name="connsiteX0" fmla="*/ 28575 w 107157"/>
                    <a:gd name="connsiteY0" fmla="*/ 0 h 80962"/>
                    <a:gd name="connsiteX1" fmla="*/ 107157 w 107157"/>
                    <a:gd name="connsiteY1" fmla="*/ 73819 h 80962"/>
                    <a:gd name="connsiteX2" fmla="*/ 69057 w 107157"/>
                    <a:gd name="connsiteY2" fmla="*/ 80962 h 80962"/>
                    <a:gd name="connsiteX3" fmla="*/ 0 w 107157"/>
                    <a:gd name="connsiteY3" fmla="*/ 50006 h 80962"/>
                    <a:gd name="connsiteX4" fmla="*/ 28575 w 107157"/>
                    <a:gd name="connsiteY4" fmla="*/ 0 h 809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7157" h="80962">
                      <a:moveTo>
                        <a:pt x="28575" y="0"/>
                      </a:moveTo>
                      <a:lnTo>
                        <a:pt x="107157" y="73819"/>
                      </a:lnTo>
                      <a:lnTo>
                        <a:pt x="69057" y="80962"/>
                      </a:lnTo>
                      <a:lnTo>
                        <a:pt x="0" y="50006"/>
                      </a:lnTo>
                      <a:lnTo>
                        <a:pt x="2857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6" name="フリーフォーム 1665"/>
                <p:cNvSpPr/>
                <p:nvPr/>
              </p:nvSpPr>
              <p:spPr>
                <a:xfrm>
                  <a:off x="10110978" y="5902312"/>
                  <a:ext cx="138103" cy="166687"/>
                </a:xfrm>
                <a:custGeom>
                  <a:avLst/>
                  <a:gdLst>
                    <a:gd name="connsiteX0" fmla="*/ 138112 w 138112"/>
                    <a:gd name="connsiteY0" fmla="*/ 0 h 166687"/>
                    <a:gd name="connsiteX1" fmla="*/ 0 w 138112"/>
                    <a:gd name="connsiteY1" fmla="*/ 102394 h 166687"/>
                    <a:gd name="connsiteX2" fmla="*/ 69056 w 138112"/>
                    <a:gd name="connsiteY2" fmla="*/ 166687 h 166687"/>
                    <a:gd name="connsiteX3" fmla="*/ 133350 w 138112"/>
                    <a:gd name="connsiteY3" fmla="*/ 159544 h 166687"/>
                    <a:gd name="connsiteX4" fmla="*/ 138112 w 138112"/>
                    <a:gd name="connsiteY4" fmla="*/ 0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38112" h="166687">
                      <a:moveTo>
                        <a:pt x="138112" y="0"/>
                      </a:moveTo>
                      <a:lnTo>
                        <a:pt x="0" y="102394"/>
                      </a:lnTo>
                      <a:lnTo>
                        <a:pt x="69056" y="166687"/>
                      </a:lnTo>
                      <a:lnTo>
                        <a:pt x="133350" y="159544"/>
                      </a:lnTo>
                      <a:lnTo>
                        <a:pt x="13811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7" name="フリーフォーム 1666"/>
                <p:cNvSpPr/>
                <p:nvPr/>
              </p:nvSpPr>
              <p:spPr>
                <a:xfrm>
                  <a:off x="10155424" y="6064240"/>
                  <a:ext cx="126990" cy="100016"/>
                </a:xfrm>
                <a:custGeom>
                  <a:avLst/>
                  <a:gdLst>
                    <a:gd name="connsiteX0" fmla="*/ 88107 w 126207"/>
                    <a:gd name="connsiteY0" fmla="*/ 0 h 100012"/>
                    <a:gd name="connsiteX1" fmla="*/ 26194 w 126207"/>
                    <a:gd name="connsiteY1" fmla="*/ 7144 h 100012"/>
                    <a:gd name="connsiteX2" fmla="*/ 0 w 126207"/>
                    <a:gd name="connsiteY2" fmla="*/ 40481 h 100012"/>
                    <a:gd name="connsiteX3" fmla="*/ 116682 w 126207"/>
                    <a:gd name="connsiteY3" fmla="*/ 100012 h 100012"/>
                    <a:gd name="connsiteX4" fmla="*/ 126207 w 126207"/>
                    <a:gd name="connsiteY4" fmla="*/ 50006 h 100012"/>
                    <a:gd name="connsiteX5" fmla="*/ 88107 w 126207"/>
                    <a:gd name="connsiteY5" fmla="*/ 0 h 1000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6207" h="100012">
                      <a:moveTo>
                        <a:pt x="88107" y="0"/>
                      </a:moveTo>
                      <a:lnTo>
                        <a:pt x="26194" y="7144"/>
                      </a:lnTo>
                      <a:lnTo>
                        <a:pt x="0" y="40481"/>
                      </a:lnTo>
                      <a:lnTo>
                        <a:pt x="116682" y="100012"/>
                      </a:lnTo>
                      <a:lnTo>
                        <a:pt x="126207" y="50006"/>
                      </a:lnTo>
                      <a:lnTo>
                        <a:pt x="88107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8" name="フリーフォーム 1667"/>
                <p:cNvSpPr/>
                <p:nvPr/>
              </p:nvSpPr>
              <p:spPr>
                <a:xfrm>
                  <a:off x="10277653" y="6107096"/>
                  <a:ext cx="206364" cy="104775"/>
                </a:xfrm>
                <a:custGeom>
                  <a:avLst/>
                  <a:gdLst>
                    <a:gd name="connsiteX0" fmla="*/ 0 w 207169"/>
                    <a:gd name="connsiteY0" fmla="*/ 9525 h 104775"/>
                    <a:gd name="connsiteX1" fmla="*/ 45244 w 207169"/>
                    <a:gd name="connsiteY1" fmla="*/ 40482 h 104775"/>
                    <a:gd name="connsiteX2" fmla="*/ 97631 w 207169"/>
                    <a:gd name="connsiteY2" fmla="*/ 0 h 104775"/>
                    <a:gd name="connsiteX3" fmla="*/ 147638 w 207169"/>
                    <a:gd name="connsiteY3" fmla="*/ 4763 h 104775"/>
                    <a:gd name="connsiteX4" fmla="*/ 207169 w 207169"/>
                    <a:gd name="connsiteY4" fmla="*/ 59532 h 104775"/>
                    <a:gd name="connsiteX5" fmla="*/ 159544 w 207169"/>
                    <a:gd name="connsiteY5" fmla="*/ 104775 h 104775"/>
                    <a:gd name="connsiteX6" fmla="*/ 138113 w 207169"/>
                    <a:gd name="connsiteY6" fmla="*/ 47625 h 104775"/>
                    <a:gd name="connsiteX7" fmla="*/ 104775 w 207169"/>
                    <a:gd name="connsiteY7" fmla="*/ 40482 h 104775"/>
                    <a:gd name="connsiteX8" fmla="*/ 80963 w 207169"/>
                    <a:gd name="connsiteY8" fmla="*/ 54769 h 104775"/>
                    <a:gd name="connsiteX9" fmla="*/ 97631 w 207169"/>
                    <a:gd name="connsiteY9" fmla="*/ 88107 h 104775"/>
                    <a:gd name="connsiteX10" fmla="*/ 73819 w 207169"/>
                    <a:gd name="connsiteY10" fmla="*/ 102394 h 104775"/>
                    <a:gd name="connsiteX11" fmla="*/ 2381 w 207169"/>
                    <a:gd name="connsiteY11" fmla="*/ 61913 h 104775"/>
                    <a:gd name="connsiteX12" fmla="*/ 0 w 207169"/>
                    <a:gd name="connsiteY12" fmla="*/ 952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207169" h="104775">
                      <a:moveTo>
                        <a:pt x="0" y="9525"/>
                      </a:moveTo>
                      <a:lnTo>
                        <a:pt x="45244" y="40482"/>
                      </a:lnTo>
                      <a:lnTo>
                        <a:pt x="97631" y="0"/>
                      </a:lnTo>
                      <a:lnTo>
                        <a:pt x="147638" y="4763"/>
                      </a:lnTo>
                      <a:lnTo>
                        <a:pt x="207169" y="59532"/>
                      </a:lnTo>
                      <a:lnTo>
                        <a:pt x="159544" y="104775"/>
                      </a:lnTo>
                      <a:lnTo>
                        <a:pt x="138113" y="47625"/>
                      </a:lnTo>
                      <a:lnTo>
                        <a:pt x="104775" y="40482"/>
                      </a:lnTo>
                      <a:lnTo>
                        <a:pt x="80963" y="54769"/>
                      </a:lnTo>
                      <a:lnTo>
                        <a:pt x="97631" y="88107"/>
                      </a:lnTo>
                      <a:lnTo>
                        <a:pt x="73819" y="102394"/>
                      </a:lnTo>
                      <a:lnTo>
                        <a:pt x="2381" y="61913"/>
                      </a:lnTo>
                      <a:lnTo>
                        <a:pt x="0" y="9525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69" name="フリーフォーム 1668"/>
                <p:cNvSpPr/>
                <p:nvPr/>
              </p:nvSpPr>
              <p:spPr>
                <a:xfrm>
                  <a:off x="10391945" y="6024552"/>
                  <a:ext cx="401616" cy="547682"/>
                </a:xfrm>
                <a:custGeom>
                  <a:avLst/>
                  <a:gdLst>
                    <a:gd name="connsiteX0" fmla="*/ 59531 w 402431"/>
                    <a:gd name="connsiteY0" fmla="*/ 185737 h 547687"/>
                    <a:gd name="connsiteX1" fmla="*/ 90488 w 402431"/>
                    <a:gd name="connsiteY1" fmla="*/ 142875 h 547687"/>
                    <a:gd name="connsiteX2" fmla="*/ 80963 w 402431"/>
                    <a:gd name="connsiteY2" fmla="*/ 128587 h 547687"/>
                    <a:gd name="connsiteX3" fmla="*/ 121444 w 402431"/>
                    <a:gd name="connsiteY3" fmla="*/ 33337 h 547687"/>
                    <a:gd name="connsiteX4" fmla="*/ 245269 w 402431"/>
                    <a:gd name="connsiteY4" fmla="*/ 0 h 547687"/>
                    <a:gd name="connsiteX5" fmla="*/ 202406 w 402431"/>
                    <a:gd name="connsiteY5" fmla="*/ 97631 h 547687"/>
                    <a:gd name="connsiteX6" fmla="*/ 230981 w 402431"/>
                    <a:gd name="connsiteY6" fmla="*/ 171450 h 547687"/>
                    <a:gd name="connsiteX7" fmla="*/ 400050 w 402431"/>
                    <a:gd name="connsiteY7" fmla="*/ 221456 h 547687"/>
                    <a:gd name="connsiteX8" fmla="*/ 397669 w 402431"/>
                    <a:gd name="connsiteY8" fmla="*/ 345281 h 547687"/>
                    <a:gd name="connsiteX9" fmla="*/ 402431 w 402431"/>
                    <a:gd name="connsiteY9" fmla="*/ 385762 h 547687"/>
                    <a:gd name="connsiteX10" fmla="*/ 330994 w 402431"/>
                    <a:gd name="connsiteY10" fmla="*/ 371475 h 547687"/>
                    <a:gd name="connsiteX11" fmla="*/ 309563 w 402431"/>
                    <a:gd name="connsiteY11" fmla="*/ 428625 h 547687"/>
                    <a:gd name="connsiteX12" fmla="*/ 333375 w 402431"/>
                    <a:gd name="connsiteY12" fmla="*/ 497681 h 547687"/>
                    <a:gd name="connsiteX13" fmla="*/ 280988 w 402431"/>
                    <a:gd name="connsiteY13" fmla="*/ 547687 h 547687"/>
                    <a:gd name="connsiteX14" fmla="*/ 202406 w 402431"/>
                    <a:gd name="connsiteY14" fmla="*/ 526256 h 547687"/>
                    <a:gd name="connsiteX15" fmla="*/ 135731 w 402431"/>
                    <a:gd name="connsiteY15" fmla="*/ 438150 h 547687"/>
                    <a:gd name="connsiteX16" fmla="*/ 42863 w 402431"/>
                    <a:gd name="connsiteY16" fmla="*/ 426243 h 547687"/>
                    <a:gd name="connsiteX17" fmla="*/ 0 w 402431"/>
                    <a:gd name="connsiteY17" fmla="*/ 376237 h 547687"/>
                    <a:gd name="connsiteX18" fmla="*/ 80963 w 402431"/>
                    <a:gd name="connsiteY18" fmla="*/ 295275 h 547687"/>
                    <a:gd name="connsiteX19" fmla="*/ 59531 w 402431"/>
                    <a:gd name="connsiteY19" fmla="*/ 185737 h 547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02431" h="547687">
                      <a:moveTo>
                        <a:pt x="59531" y="185737"/>
                      </a:moveTo>
                      <a:lnTo>
                        <a:pt x="90488" y="142875"/>
                      </a:lnTo>
                      <a:lnTo>
                        <a:pt x="80963" y="128587"/>
                      </a:lnTo>
                      <a:lnTo>
                        <a:pt x="121444" y="33337"/>
                      </a:lnTo>
                      <a:lnTo>
                        <a:pt x="245269" y="0"/>
                      </a:lnTo>
                      <a:lnTo>
                        <a:pt x="202406" y="97631"/>
                      </a:lnTo>
                      <a:lnTo>
                        <a:pt x="230981" y="171450"/>
                      </a:lnTo>
                      <a:lnTo>
                        <a:pt x="400050" y="221456"/>
                      </a:lnTo>
                      <a:cubicBezTo>
                        <a:pt x="399256" y="262731"/>
                        <a:pt x="398463" y="304006"/>
                        <a:pt x="397669" y="345281"/>
                      </a:cubicBezTo>
                      <a:lnTo>
                        <a:pt x="402431" y="385762"/>
                      </a:lnTo>
                      <a:lnTo>
                        <a:pt x="330994" y="371475"/>
                      </a:lnTo>
                      <a:lnTo>
                        <a:pt x="309563" y="428625"/>
                      </a:lnTo>
                      <a:lnTo>
                        <a:pt x="333375" y="497681"/>
                      </a:lnTo>
                      <a:lnTo>
                        <a:pt x="280988" y="547687"/>
                      </a:lnTo>
                      <a:lnTo>
                        <a:pt x="202406" y="526256"/>
                      </a:lnTo>
                      <a:lnTo>
                        <a:pt x="135731" y="438150"/>
                      </a:lnTo>
                      <a:lnTo>
                        <a:pt x="42863" y="426243"/>
                      </a:lnTo>
                      <a:lnTo>
                        <a:pt x="0" y="376237"/>
                      </a:lnTo>
                      <a:lnTo>
                        <a:pt x="80963" y="295275"/>
                      </a:lnTo>
                      <a:lnTo>
                        <a:pt x="59531" y="18573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0" name="フリーフォーム 1669"/>
                <p:cNvSpPr/>
                <p:nvPr/>
              </p:nvSpPr>
              <p:spPr>
                <a:xfrm>
                  <a:off x="10322099" y="6402372"/>
                  <a:ext cx="214301" cy="255588"/>
                </a:xfrm>
                <a:custGeom>
                  <a:avLst/>
                  <a:gdLst>
                    <a:gd name="connsiteX0" fmla="*/ 69056 w 214312"/>
                    <a:gd name="connsiteY0" fmla="*/ 0 h 254794"/>
                    <a:gd name="connsiteX1" fmla="*/ 40481 w 214312"/>
                    <a:gd name="connsiteY1" fmla="*/ 45244 h 254794"/>
                    <a:gd name="connsiteX2" fmla="*/ 0 w 214312"/>
                    <a:gd name="connsiteY2" fmla="*/ 138113 h 254794"/>
                    <a:gd name="connsiteX3" fmla="*/ 33337 w 214312"/>
                    <a:gd name="connsiteY3" fmla="*/ 173832 h 254794"/>
                    <a:gd name="connsiteX4" fmla="*/ 28575 w 214312"/>
                    <a:gd name="connsiteY4" fmla="*/ 230982 h 254794"/>
                    <a:gd name="connsiteX5" fmla="*/ 76200 w 214312"/>
                    <a:gd name="connsiteY5" fmla="*/ 254794 h 254794"/>
                    <a:gd name="connsiteX6" fmla="*/ 114300 w 214312"/>
                    <a:gd name="connsiteY6" fmla="*/ 178594 h 254794"/>
                    <a:gd name="connsiteX7" fmla="*/ 200025 w 214312"/>
                    <a:gd name="connsiteY7" fmla="*/ 128588 h 254794"/>
                    <a:gd name="connsiteX8" fmla="*/ 214312 w 214312"/>
                    <a:gd name="connsiteY8" fmla="*/ 54769 h 254794"/>
                    <a:gd name="connsiteX9" fmla="*/ 126206 w 214312"/>
                    <a:gd name="connsiteY9" fmla="*/ 59532 h 254794"/>
                    <a:gd name="connsiteX10" fmla="*/ 69056 w 214312"/>
                    <a:gd name="connsiteY10" fmla="*/ 0 h 2547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14312" h="254794">
                      <a:moveTo>
                        <a:pt x="69056" y="0"/>
                      </a:moveTo>
                      <a:lnTo>
                        <a:pt x="40481" y="45244"/>
                      </a:lnTo>
                      <a:lnTo>
                        <a:pt x="0" y="138113"/>
                      </a:lnTo>
                      <a:lnTo>
                        <a:pt x="33337" y="173832"/>
                      </a:lnTo>
                      <a:lnTo>
                        <a:pt x="28575" y="230982"/>
                      </a:lnTo>
                      <a:lnTo>
                        <a:pt x="76200" y="254794"/>
                      </a:lnTo>
                      <a:lnTo>
                        <a:pt x="114300" y="178594"/>
                      </a:lnTo>
                      <a:lnTo>
                        <a:pt x="200025" y="128588"/>
                      </a:lnTo>
                      <a:lnTo>
                        <a:pt x="214312" y="54769"/>
                      </a:lnTo>
                      <a:lnTo>
                        <a:pt x="126206" y="59532"/>
                      </a:lnTo>
                      <a:lnTo>
                        <a:pt x="69056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1" name="フリーフォーム 1670"/>
                <p:cNvSpPr/>
                <p:nvPr/>
              </p:nvSpPr>
              <p:spPr>
                <a:xfrm>
                  <a:off x="10322099" y="6483333"/>
                  <a:ext cx="428597" cy="660397"/>
                </a:xfrm>
                <a:custGeom>
                  <a:avLst/>
                  <a:gdLst>
                    <a:gd name="connsiteX0" fmla="*/ 38100 w 428625"/>
                    <a:gd name="connsiteY0" fmla="*/ 140494 h 659606"/>
                    <a:gd name="connsiteX1" fmla="*/ 0 w 428625"/>
                    <a:gd name="connsiteY1" fmla="*/ 190500 h 659606"/>
                    <a:gd name="connsiteX2" fmla="*/ 4762 w 428625"/>
                    <a:gd name="connsiteY2" fmla="*/ 228600 h 659606"/>
                    <a:gd name="connsiteX3" fmla="*/ 47625 w 428625"/>
                    <a:gd name="connsiteY3" fmla="*/ 230981 h 659606"/>
                    <a:gd name="connsiteX4" fmla="*/ 111919 w 428625"/>
                    <a:gd name="connsiteY4" fmla="*/ 402431 h 659606"/>
                    <a:gd name="connsiteX5" fmla="*/ 180975 w 428625"/>
                    <a:gd name="connsiteY5" fmla="*/ 554831 h 659606"/>
                    <a:gd name="connsiteX6" fmla="*/ 352425 w 428625"/>
                    <a:gd name="connsiteY6" fmla="*/ 659606 h 659606"/>
                    <a:gd name="connsiteX7" fmla="*/ 381000 w 428625"/>
                    <a:gd name="connsiteY7" fmla="*/ 635794 h 659606"/>
                    <a:gd name="connsiteX8" fmla="*/ 428625 w 428625"/>
                    <a:gd name="connsiteY8" fmla="*/ 464344 h 659606"/>
                    <a:gd name="connsiteX9" fmla="*/ 400050 w 428625"/>
                    <a:gd name="connsiteY9" fmla="*/ 385762 h 659606"/>
                    <a:gd name="connsiteX10" fmla="*/ 345281 w 428625"/>
                    <a:gd name="connsiteY10" fmla="*/ 328612 h 659606"/>
                    <a:gd name="connsiteX11" fmla="*/ 297656 w 428625"/>
                    <a:gd name="connsiteY11" fmla="*/ 338137 h 659606"/>
                    <a:gd name="connsiteX12" fmla="*/ 254794 w 428625"/>
                    <a:gd name="connsiteY12" fmla="*/ 266700 h 659606"/>
                    <a:gd name="connsiteX13" fmla="*/ 290512 w 428625"/>
                    <a:gd name="connsiteY13" fmla="*/ 157162 h 659606"/>
                    <a:gd name="connsiteX14" fmla="*/ 364331 w 428625"/>
                    <a:gd name="connsiteY14" fmla="*/ 133350 h 659606"/>
                    <a:gd name="connsiteX15" fmla="*/ 354806 w 428625"/>
                    <a:gd name="connsiteY15" fmla="*/ 83344 h 659606"/>
                    <a:gd name="connsiteX16" fmla="*/ 273844 w 428625"/>
                    <a:gd name="connsiteY16" fmla="*/ 73819 h 659606"/>
                    <a:gd name="connsiteX17" fmla="*/ 216694 w 428625"/>
                    <a:gd name="connsiteY17" fmla="*/ 0 h 659606"/>
                    <a:gd name="connsiteX18" fmla="*/ 195262 w 428625"/>
                    <a:gd name="connsiteY18" fmla="*/ 42862 h 659606"/>
                    <a:gd name="connsiteX19" fmla="*/ 114300 w 428625"/>
                    <a:gd name="connsiteY19" fmla="*/ 97631 h 659606"/>
                    <a:gd name="connsiteX20" fmla="*/ 80962 w 428625"/>
                    <a:gd name="connsiteY20" fmla="*/ 173831 h 659606"/>
                    <a:gd name="connsiteX21" fmla="*/ 38100 w 428625"/>
                    <a:gd name="connsiteY21" fmla="*/ 140494 h 6596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428625" h="659606">
                      <a:moveTo>
                        <a:pt x="38100" y="140494"/>
                      </a:moveTo>
                      <a:lnTo>
                        <a:pt x="0" y="190500"/>
                      </a:lnTo>
                      <a:lnTo>
                        <a:pt x="4762" y="228600"/>
                      </a:lnTo>
                      <a:lnTo>
                        <a:pt x="47625" y="230981"/>
                      </a:lnTo>
                      <a:lnTo>
                        <a:pt x="111919" y="402431"/>
                      </a:lnTo>
                      <a:lnTo>
                        <a:pt x="180975" y="554831"/>
                      </a:lnTo>
                      <a:lnTo>
                        <a:pt x="352425" y="659606"/>
                      </a:lnTo>
                      <a:lnTo>
                        <a:pt x="381000" y="635794"/>
                      </a:lnTo>
                      <a:lnTo>
                        <a:pt x="428625" y="464344"/>
                      </a:lnTo>
                      <a:lnTo>
                        <a:pt x="400050" y="385762"/>
                      </a:lnTo>
                      <a:lnTo>
                        <a:pt x="345281" y="328612"/>
                      </a:lnTo>
                      <a:lnTo>
                        <a:pt x="297656" y="338137"/>
                      </a:lnTo>
                      <a:lnTo>
                        <a:pt x="254794" y="266700"/>
                      </a:lnTo>
                      <a:lnTo>
                        <a:pt x="290512" y="157162"/>
                      </a:lnTo>
                      <a:lnTo>
                        <a:pt x="364331" y="133350"/>
                      </a:lnTo>
                      <a:lnTo>
                        <a:pt x="354806" y="83344"/>
                      </a:lnTo>
                      <a:lnTo>
                        <a:pt x="273844" y="73819"/>
                      </a:lnTo>
                      <a:lnTo>
                        <a:pt x="216694" y="0"/>
                      </a:lnTo>
                      <a:lnTo>
                        <a:pt x="195262" y="42862"/>
                      </a:lnTo>
                      <a:lnTo>
                        <a:pt x="114300" y="97631"/>
                      </a:lnTo>
                      <a:lnTo>
                        <a:pt x="80962" y="173831"/>
                      </a:lnTo>
                      <a:lnTo>
                        <a:pt x="38100" y="14049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2" name="フリーフォーム 1671"/>
                <p:cNvSpPr/>
                <p:nvPr/>
              </p:nvSpPr>
              <p:spPr>
                <a:xfrm>
                  <a:off x="10596724" y="6026136"/>
                  <a:ext cx="433358" cy="417509"/>
                </a:xfrm>
                <a:custGeom>
                  <a:avLst/>
                  <a:gdLst>
                    <a:gd name="connsiteX0" fmla="*/ 45243 w 433387"/>
                    <a:gd name="connsiteY0" fmla="*/ 0 h 416719"/>
                    <a:gd name="connsiteX1" fmla="*/ 166687 w 433387"/>
                    <a:gd name="connsiteY1" fmla="*/ 26194 h 416719"/>
                    <a:gd name="connsiteX2" fmla="*/ 183356 w 433387"/>
                    <a:gd name="connsiteY2" fmla="*/ 71437 h 416719"/>
                    <a:gd name="connsiteX3" fmla="*/ 321468 w 433387"/>
                    <a:gd name="connsiteY3" fmla="*/ 64294 h 416719"/>
                    <a:gd name="connsiteX4" fmla="*/ 378618 w 433387"/>
                    <a:gd name="connsiteY4" fmla="*/ 78581 h 416719"/>
                    <a:gd name="connsiteX5" fmla="*/ 433387 w 433387"/>
                    <a:gd name="connsiteY5" fmla="*/ 145256 h 416719"/>
                    <a:gd name="connsiteX6" fmla="*/ 392906 w 433387"/>
                    <a:gd name="connsiteY6" fmla="*/ 190500 h 416719"/>
                    <a:gd name="connsiteX7" fmla="*/ 421481 w 433387"/>
                    <a:gd name="connsiteY7" fmla="*/ 254794 h 416719"/>
                    <a:gd name="connsiteX8" fmla="*/ 333375 w 433387"/>
                    <a:gd name="connsiteY8" fmla="*/ 309562 h 416719"/>
                    <a:gd name="connsiteX9" fmla="*/ 292893 w 433387"/>
                    <a:gd name="connsiteY9" fmla="*/ 280987 h 416719"/>
                    <a:gd name="connsiteX10" fmla="*/ 314325 w 433387"/>
                    <a:gd name="connsiteY10" fmla="*/ 369094 h 416719"/>
                    <a:gd name="connsiteX11" fmla="*/ 254793 w 433387"/>
                    <a:gd name="connsiteY11" fmla="*/ 416719 h 416719"/>
                    <a:gd name="connsiteX12" fmla="*/ 190500 w 433387"/>
                    <a:gd name="connsiteY12" fmla="*/ 381000 h 416719"/>
                    <a:gd name="connsiteX13" fmla="*/ 195262 w 433387"/>
                    <a:gd name="connsiteY13" fmla="*/ 221456 h 416719"/>
                    <a:gd name="connsiteX14" fmla="*/ 23812 w 433387"/>
                    <a:gd name="connsiteY14" fmla="*/ 169069 h 416719"/>
                    <a:gd name="connsiteX15" fmla="*/ 0 w 433387"/>
                    <a:gd name="connsiteY15" fmla="*/ 104775 h 416719"/>
                    <a:gd name="connsiteX16" fmla="*/ 45243 w 433387"/>
                    <a:gd name="connsiteY16" fmla="*/ 0 h 416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33387" h="416719">
                      <a:moveTo>
                        <a:pt x="45243" y="0"/>
                      </a:moveTo>
                      <a:lnTo>
                        <a:pt x="166687" y="26194"/>
                      </a:lnTo>
                      <a:lnTo>
                        <a:pt x="183356" y="71437"/>
                      </a:lnTo>
                      <a:lnTo>
                        <a:pt x="321468" y="64294"/>
                      </a:lnTo>
                      <a:lnTo>
                        <a:pt x="378618" y="78581"/>
                      </a:lnTo>
                      <a:lnTo>
                        <a:pt x="433387" y="145256"/>
                      </a:lnTo>
                      <a:lnTo>
                        <a:pt x="392906" y="190500"/>
                      </a:lnTo>
                      <a:lnTo>
                        <a:pt x="421481" y="254794"/>
                      </a:lnTo>
                      <a:lnTo>
                        <a:pt x="333375" y="309562"/>
                      </a:lnTo>
                      <a:lnTo>
                        <a:pt x="292893" y="280987"/>
                      </a:lnTo>
                      <a:lnTo>
                        <a:pt x="314325" y="369094"/>
                      </a:lnTo>
                      <a:lnTo>
                        <a:pt x="254793" y="416719"/>
                      </a:lnTo>
                      <a:lnTo>
                        <a:pt x="190500" y="381000"/>
                      </a:lnTo>
                      <a:lnTo>
                        <a:pt x="195262" y="221456"/>
                      </a:lnTo>
                      <a:lnTo>
                        <a:pt x="23812" y="169069"/>
                      </a:lnTo>
                      <a:lnTo>
                        <a:pt x="0" y="104775"/>
                      </a:lnTo>
                      <a:lnTo>
                        <a:pt x="4524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3" name="フリーフォーム 1672"/>
                <p:cNvSpPr/>
                <p:nvPr/>
              </p:nvSpPr>
              <p:spPr>
                <a:xfrm>
                  <a:off x="10996750" y="6169015"/>
                  <a:ext cx="157153" cy="241298"/>
                </a:xfrm>
                <a:custGeom>
                  <a:avLst/>
                  <a:gdLst>
                    <a:gd name="connsiteX0" fmla="*/ 40481 w 157162"/>
                    <a:gd name="connsiteY0" fmla="*/ 0 h 240506"/>
                    <a:gd name="connsiteX1" fmla="*/ 0 w 157162"/>
                    <a:gd name="connsiteY1" fmla="*/ 42862 h 240506"/>
                    <a:gd name="connsiteX2" fmla="*/ 28575 w 157162"/>
                    <a:gd name="connsiteY2" fmla="*/ 119062 h 240506"/>
                    <a:gd name="connsiteX3" fmla="*/ 57150 w 157162"/>
                    <a:gd name="connsiteY3" fmla="*/ 138112 h 240506"/>
                    <a:gd name="connsiteX4" fmla="*/ 42862 w 157162"/>
                    <a:gd name="connsiteY4" fmla="*/ 180975 h 240506"/>
                    <a:gd name="connsiteX5" fmla="*/ 71437 w 157162"/>
                    <a:gd name="connsiteY5" fmla="*/ 240506 h 240506"/>
                    <a:gd name="connsiteX6" fmla="*/ 157162 w 157162"/>
                    <a:gd name="connsiteY6" fmla="*/ 233362 h 240506"/>
                    <a:gd name="connsiteX7" fmla="*/ 111918 w 157162"/>
                    <a:gd name="connsiteY7" fmla="*/ 138112 h 240506"/>
                    <a:gd name="connsiteX8" fmla="*/ 145256 w 157162"/>
                    <a:gd name="connsiteY8" fmla="*/ 80962 h 240506"/>
                    <a:gd name="connsiteX9" fmla="*/ 40481 w 157162"/>
                    <a:gd name="connsiteY9" fmla="*/ 0 h 2405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7162" h="240506">
                      <a:moveTo>
                        <a:pt x="40481" y="0"/>
                      </a:moveTo>
                      <a:lnTo>
                        <a:pt x="0" y="42862"/>
                      </a:lnTo>
                      <a:lnTo>
                        <a:pt x="28575" y="119062"/>
                      </a:lnTo>
                      <a:lnTo>
                        <a:pt x="57150" y="138112"/>
                      </a:lnTo>
                      <a:lnTo>
                        <a:pt x="42862" y="180975"/>
                      </a:lnTo>
                      <a:lnTo>
                        <a:pt x="71437" y="240506"/>
                      </a:lnTo>
                      <a:lnTo>
                        <a:pt x="157162" y="233362"/>
                      </a:lnTo>
                      <a:lnTo>
                        <a:pt x="111918" y="138112"/>
                      </a:lnTo>
                      <a:lnTo>
                        <a:pt x="145256" y="80962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4" name="フリーフォーム 1673"/>
                <p:cNvSpPr/>
                <p:nvPr/>
              </p:nvSpPr>
              <p:spPr>
                <a:xfrm>
                  <a:off x="11107866" y="6245217"/>
                  <a:ext cx="141279" cy="166687"/>
                </a:xfrm>
                <a:custGeom>
                  <a:avLst/>
                  <a:gdLst>
                    <a:gd name="connsiteX0" fmla="*/ 42863 w 140494"/>
                    <a:gd name="connsiteY0" fmla="*/ 166687 h 166687"/>
                    <a:gd name="connsiteX1" fmla="*/ 0 w 140494"/>
                    <a:gd name="connsiteY1" fmla="*/ 57150 h 166687"/>
                    <a:gd name="connsiteX2" fmla="*/ 42863 w 140494"/>
                    <a:gd name="connsiteY2" fmla="*/ 0 h 166687"/>
                    <a:gd name="connsiteX3" fmla="*/ 119063 w 140494"/>
                    <a:gd name="connsiteY3" fmla="*/ 0 h 166687"/>
                    <a:gd name="connsiteX4" fmla="*/ 140494 w 140494"/>
                    <a:gd name="connsiteY4" fmla="*/ 19050 h 166687"/>
                    <a:gd name="connsiteX5" fmla="*/ 123825 w 140494"/>
                    <a:gd name="connsiteY5" fmla="*/ 45244 h 166687"/>
                    <a:gd name="connsiteX6" fmla="*/ 138113 w 140494"/>
                    <a:gd name="connsiteY6" fmla="*/ 126206 h 166687"/>
                    <a:gd name="connsiteX7" fmla="*/ 76200 w 140494"/>
                    <a:gd name="connsiteY7" fmla="*/ 126206 h 166687"/>
                    <a:gd name="connsiteX8" fmla="*/ 42863 w 140494"/>
                    <a:gd name="connsiteY8" fmla="*/ 166687 h 1666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40494" h="166687">
                      <a:moveTo>
                        <a:pt x="42863" y="166687"/>
                      </a:moveTo>
                      <a:lnTo>
                        <a:pt x="0" y="57150"/>
                      </a:lnTo>
                      <a:lnTo>
                        <a:pt x="42863" y="0"/>
                      </a:lnTo>
                      <a:lnTo>
                        <a:pt x="119063" y="0"/>
                      </a:lnTo>
                      <a:lnTo>
                        <a:pt x="140494" y="19050"/>
                      </a:lnTo>
                      <a:lnTo>
                        <a:pt x="123825" y="45244"/>
                      </a:lnTo>
                      <a:lnTo>
                        <a:pt x="138113" y="126206"/>
                      </a:lnTo>
                      <a:lnTo>
                        <a:pt x="76200" y="126206"/>
                      </a:lnTo>
                      <a:lnTo>
                        <a:pt x="42863" y="166687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5" name="フリーフォーム 1674"/>
                <p:cNvSpPr/>
                <p:nvPr/>
              </p:nvSpPr>
              <p:spPr>
                <a:xfrm>
                  <a:off x="11222159" y="6262675"/>
                  <a:ext cx="112707" cy="123824"/>
                </a:xfrm>
                <a:custGeom>
                  <a:avLst/>
                  <a:gdLst>
                    <a:gd name="connsiteX0" fmla="*/ 23813 w 111919"/>
                    <a:gd name="connsiteY0" fmla="*/ 0 h 123825"/>
                    <a:gd name="connsiteX1" fmla="*/ 0 w 111919"/>
                    <a:gd name="connsiteY1" fmla="*/ 47625 h 123825"/>
                    <a:gd name="connsiteX2" fmla="*/ 28575 w 111919"/>
                    <a:gd name="connsiteY2" fmla="*/ 123825 h 123825"/>
                    <a:gd name="connsiteX3" fmla="*/ 69057 w 111919"/>
                    <a:gd name="connsiteY3" fmla="*/ 123825 h 123825"/>
                    <a:gd name="connsiteX4" fmla="*/ 111919 w 111919"/>
                    <a:gd name="connsiteY4" fmla="*/ 52387 h 123825"/>
                    <a:gd name="connsiteX5" fmla="*/ 23813 w 111919"/>
                    <a:gd name="connsiteY5" fmla="*/ 0 h 12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1919" h="123825">
                      <a:moveTo>
                        <a:pt x="23813" y="0"/>
                      </a:moveTo>
                      <a:lnTo>
                        <a:pt x="0" y="47625"/>
                      </a:lnTo>
                      <a:lnTo>
                        <a:pt x="28575" y="123825"/>
                      </a:lnTo>
                      <a:lnTo>
                        <a:pt x="69057" y="123825"/>
                      </a:lnTo>
                      <a:lnTo>
                        <a:pt x="111919" y="52387"/>
                      </a:lnTo>
                      <a:lnTo>
                        <a:pt x="2381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6" name="フリーフォーム 1675"/>
                <p:cNvSpPr/>
                <p:nvPr/>
              </p:nvSpPr>
              <p:spPr>
                <a:xfrm>
                  <a:off x="10511004" y="7119923"/>
                  <a:ext cx="257161" cy="1787523"/>
                </a:xfrm>
                <a:custGeom>
                  <a:avLst/>
                  <a:gdLst>
                    <a:gd name="connsiteX0" fmla="*/ 178593 w 257175"/>
                    <a:gd name="connsiteY0" fmla="*/ 0 h 1788318"/>
                    <a:gd name="connsiteX1" fmla="*/ 230981 w 257175"/>
                    <a:gd name="connsiteY1" fmla="*/ 59531 h 1788318"/>
                    <a:gd name="connsiteX2" fmla="*/ 228600 w 257175"/>
                    <a:gd name="connsiteY2" fmla="*/ 107156 h 1788318"/>
                    <a:gd name="connsiteX3" fmla="*/ 257175 w 257175"/>
                    <a:gd name="connsiteY3" fmla="*/ 207168 h 1788318"/>
                    <a:gd name="connsiteX4" fmla="*/ 257175 w 257175"/>
                    <a:gd name="connsiteY4" fmla="*/ 278606 h 1788318"/>
                    <a:gd name="connsiteX5" fmla="*/ 202406 w 257175"/>
                    <a:gd name="connsiteY5" fmla="*/ 314325 h 1788318"/>
                    <a:gd name="connsiteX6" fmla="*/ 185737 w 257175"/>
                    <a:gd name="connsiteY6" fmla="*/ 519112 h 1788318"/>
                    <a:gd name="connsiteX7" fmla="*/ 171450 w 257175"/>
                    <a:gd name="connsiteY7" fmla="*/ 564356 h 1788318"/>
                    <a:gd name="connsiteX8" fmla="*/ 185737 w 257175"/>
                    <a:gd name="connsiteY8" fmla="*/ 688181 h 1788318"/>
                    <a:gd name="connsiteX9" fmla="*/ 109537 w 257175"/>
                    <a:gd name="connsiteY9" fmla="*/ 845343 h 1788318"/>
                    <a:gd name="connsiteX10" fmla="*/ 104775 w 257175"/>
                    <a:gd name="connsiteY10" fmla="*/ 1059656 h 1788318"/>
                    <a:gd name="connsiteX11" fmla="*/ 130968 w 257175"/>
                    <a:gd name="connsiteY11" fmla="*/ 1183481 h 1788318"/>
                    <a:gd name="connsiteX12" fmla="*/ 100012 w 257175"/>
                    <a:gd name="connsiteY12" fmla="*/ 1323975 h 1788318"/>
                    <a:gd name="connsiteX13" fmla="*/ 88106 w 257175"/>
                    <a:gd name="connsiteY13" fmla="*/ 1400175 h 1788318"/>
                    <a:gd name="connsiteX14" fmla="*/ 69056 w 257175"/>
                    <a:gd name="connsiteY14" fmla="*/ 1464468 h 1788318"/>
                    <a:gd name="connsiteX15" fmla="*/ 92868 w 257175"/>
                    <a:gd name="connsiteY15" fmla="*/ 1566862 h 1788318"/>
                    <a:gd name="connsiteX16" fmla="*/ 145256 w 257175"/>
                    <a:gd name="connsiteY16" fmla="*/ 1578768 h 1788318"/>
                    <a:gd name="connsiteX17" fmla="*/ 183356 w 257175"/>
                    <a:gd name="connsiteY17" fmla="*/ 1593056 h 1788318"/>
                    <a:gd name="connsiteX18" fmla="*/ 207168 w 257175"/>
                    <a:gd name="connsiteY18" fmla="*/ 1788318 h 1788318"/>
                    <a:gd name="connsiteX19" fmla="*/ 69056 w 257175"/>
                    <a:gd name="connsiteY19" fmla="*/ 1662112 h 1788318"/>
                    <a:gd name="connsiteX20" fmla="*/ 73818 w 257175"/>
                    <a:gd name="connsiteY20" fmla="*/ 1604962 h 1788318"/>
                    <a:gd name="connsiteX21" fmla="*/ 42862 w 257175"/>
                    <a:gd name="connsiteY21" fmla="*/ 1559718 h 1788318"/>
                    <a:gd name="connsiteX22" fmla="*/ 4762 w 257175"/>
                    <a:gd name="connsiteY22" fmla="*/ 1497806 h 1788318"/>
                    <a:gd name="connsiteX23" fmla="*/ 7143 w 257175"/>
                    <a:gd name="connsiteY23" fmla="*/ 1362075 h 1788318"/>
                    <a:gd name="connsiteX24" fmla="*/ 54768 w 257175"/>
                    <a:gd name="connsiteY24" fmla="*/ 1404937 h 1788318"/>
                    <a:gd name="connsiteX25" fmla="*/ 69056 w 257175"/>
                    <a:gd name="connsiteY25" fmla="*/ 1340643 h 1788318"/>
                    <a:gd name="connsiteX26" fmla="*/ 21431 w 257175"/>
                    <a:gd name="connsiteY26" fmla="*/ 1314450 h 1788318"/>
                    <a:gd name="connsiteX27" fmla="*/ 50006 w 257175"/>
                    <a:gd name="connsiteY27" fmla="*/ 1295400 h 1788318"/>
                    <a:gd name="connsiteX28" fmla="*/ 0 w 257175"/>
                    <a:gd name="connsiteY28" fmla="*/ 1288256 h 1788318"/>
                    <a:gd name="connsiteX29" fmla="*/ 38100 w 257175"/>
                    <a:gd name="connsiteY29" fmla="*/ 1233487 h 1788318"/>
                    <a:gd name="connsiteX30" fmla="*/ 83343 w 257175"/>
                    <a:gd name="connsiteY30" fmla="*/ 1276350 h 1788318"/>
                    <a:gd name="connsiteX31" fmla="*/ 88106 w 257175"/>
                    <a:gd name="connsiteY31" fmla="*/ 1254918 h 1788318"/>
                    <a:gd name="connsiteX32" fmla="*/ 85725 w 257175"/>
                    <a:gd name="connsiteY32" fmla="*/ 1090612 h 1788318"/>
                    <a:gd name="connsiteX33" fmla="*/ 73818 w 257175"/>
                    <a:gd name="connsiteY33" fmla="*/ 1019175 h 1788318"/>
                    <a:gd name="connsiteX34" fmla="*/ 28575 w 257175"/>
                    <a:gd name="connsiteY34" fmla="*/ 1107281 h 1788318"/>
                    <a:gd name="connsiteX35" fmla="*/ 30956 w 257175"/>
                    <a:gd name="connsiteY35" fmla="*/ 997743 h 1788318"/>
                    <a:gd name="connsiteX36" fmla="*/ 40481 w 257175"/>
                    <a:gd name="connsiteY36" fmla="*/ 916781 h 1788318"/>
                    <a:gd name="connsiteX37" fmla="*/ 40481 w 257175"/>
                    <a:gd name="connsiteY37" fmla="*/ 828675 h 1788318"/>
                    <a:gd name="connsiteX38" fmla="*/ 116681 w 257175"/>
                    <a:gd name="connsiteY38" fmla="*/ 592931 h 1788318"/>
                    <a:gd name="connsiteX39" fmla="*/ 83343 w 257175"/>
                    <a:gd name="connsiteY39" fmla="*/ 521493 h 1788318"/>
                    <a:gd name="connsiteX40" fmla="*/ 147637 w 257175"/>
                    <a:gd name="connsiteY40" fmla="*/ 285750 h 1788318"/>
                    <a:gd name="connsiteX41" fmla="*/ 142875 w 257175"/>
                    <a:gd name="connsiteY41" fmla="*/ 176212 h 1788318"/>
                    <a:gd name="connsiteX42" fmla="*/ 159543 w 257175"/>
                    <a:gd name="connsiteY42" fmla="*/ 64293 h 1788318"/>
                    <a:gd name="connsiteX43" fmla="*/ 178593 w 257175"/>
                    <a:gd name="connsiteY43" fmla="*/ 0 h 17883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57175" h="1788318">
                      <a:moveTo>
                        <a:pt x="178593" y="0"/>
                      </a:moveTo>
                      <a:lnTo>
                        <a:pt x="230981" y="59531"/>
                      </a:lnTo>
                      <a:lnTo>
                        <a:pt x="228600" y="107156"/>
                      </a:lnTo>
                      <a:lnTo>
                        <a:pt x="257175" y="207168"/>
                      </a:lnTo>
                      <a:lnTo>
                        <a:pt x="257175" y="278606"/>
                      </a:lnTo>
                      <a:lnTo>
                        <a:pt x="202406" y="314325"/>
                      </a:lnTo>
                      <a:lnTo>
                        <a:pt x="185737" y="519112"/>
                      </a:lnTo>
                      <a:lnTo>
                        <a:pt x="171450" y="564356"/>
                      </a:lnTo>
                      <a:lnTo>
                        <a:pt x="185737" y="688181"/>
                      </a:lnTo>
                      <a:lnTo>
                        <a:pt x="109537" y="845343"/>
                      </a:lnTo>
                      <a:lnTo>
                        <a:pt x="104775" y="1059656"/>
                      </a:lnTo>
                      <a:lnTo>
                        <a:pt x="130968" y="1183481"/>
                      </a:lnTo>
                      <a:lnTo>
                        <a:pt x="100012" y="1323975"/>
                      </a:lnTo>
                      <a:lnTo>
                        <a:pt x="88106" y="1400175"/>
                      </a:lnTo>
                      <a:lnTo>
                        <a:pt x="69056" y="1464468"/>
                      </a:lnTo>
                      <a:lnTo>
                        <a:pt x="92868" y="1566862"/>
                      </a:lnTo>
                      <a:lnTo>
                        <a:pt x="145256" y="1578768"/>
                      </a:lnTo>
                      <a:lnTo>
                        <a:pt x="183356" y="1593056"/>
                      </a:lnTo>
                      <a:lnTo>
                        <a:pt x="207168" y="1788318"/>
                      </a:lnTo>
                      <a:lnTo>
                        <a:pt x="69056" y="1662112"/>
                      </a:lnTo>
                      <a:lnTo>
                        <a:pt x="73818" y="1604962"/>
                      </a:lnTo>
                      <a:lnTo>
                        <a:pt x="42862" y="1559718"/>
                      </a:lnTo>
                      <a:lnTo>
                        <a:pt x="4762" y="1497806"/>
                      </a:lnTo>
                      <a:cubicBezTo>
                        <a:pt x="5556" y="1452562"/>
                        <a:pt x="6349" y="1407319"/>
                        <a:pt x="7143" y="1362075"/>
                      </a:cubicBezTo>
                      <a:lnTo>
                        <a:pt x="54768" y="1404937"/>
                      </a:lnTo>
                      <a:lnTo>
                        <a:pt x="69056" y="1340643"/>
                      </a:lnTo>
                      <a:lnTo>
                        <a:pt x="21431" y="1314450"/>
                      </a:lnTo>
                      <a:lnTo>
                        <a:pt x="50006" y="1295400"/>
                      </a:lnTo>
                      <a:lnTo>
                        <a:pt x="0" y="1288256"/>
                      </a:lnTo>
                      <a:lnTo>
                        <a:pt x="38100" y="1233487"/>
                      </a:lnTo>
                      <a:lnTo>
                        <a:pt x="83343" y="1276350"/>
                      </a:lnTo>
                      <a:lnTo>
                        <a:pt x="88106" y="1254918"/>
                      </a:lnTo>
                      <a:cubicBezTo>
                        <a:pt x="87312" y="1200149"/>
                        <a:pt x="86519" y="1145381"/>
                        <a:pt x="85725" y="1090612"/>
                      </a:cubicBezTo>
                      <a:lnTo>
                        <a:pt x="73818" y="1019175"/>
                      </a:lnTo>
                      <a:lnTo>
                        <a:pt x="28575" y="1107281"/>
                      </a:lnTo>
                      <a:cubicBezTo>
                        <a:pt x="29369" y="1070768"/>
                        <a:pt x="30162" y="1034256"/>
                        <a:pt x="30956" y="997743"/>
                      </a:cubicBezTo>
                      <a:lnTo>
                        <a:pt x="40481" y="916781"/>
                      </a:lnTo>
                      <a:lnTo>
                        <a:pt x="40481" y="828675"/>
                      </a:lnTo>
                      <a:lnTo>
                        <a:pt x="116681" y="592931"/>
                      </a:lnTo>
                      <a:lnTo>
                        <a:pt x="83343" y="521493"/>
                      </a:lnTo>
                      <a:lnTo>
                        <a:pt x="147637" y="285750"/>
                      </a:lnTo>
                      <a:lnTo>
                        <a:pt x="142875" y="176212"/>
                      </a:lnTo>
                      <a:lnTo>
                        <a:pt x="159543" y="64293"/>
                      </a:lnTo>
                      <a:lnTo>
                        <a:pt x="17859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7" name="フリーフォーム 1676"/>
                <p:cNvSpPr/>
                <p:nvPr/>
              </p:nvSpPr>
              <p:spPr>
                <a:xfrm>
                  <a:off x="10582436" y="7292959"/>
                  <a:ext cx="639723" cy="1617661"/>
                </a:xfrm>
                <a:custGeom>
                  <a:avLst/>
                  <a:gdLst>
                    <a:gd name="connsiteX0" fmla="*/ 259556 w 640556"/>
                    <a:gd name="connsiteY0" fmla="*/ 1585912 h 1616869"/>
                    <a:gd name="connsiteX1" fmla="*/ 138113 w 640556"/>
                    <a:gd name="connsiteY1" fmla="*/ 1616869 h 1616869"/>
                    <a:gd name="connsiteX2" fmla="*/ 116681 w 640556"/>
                    <a:gd name="connsiteY2" fmla="*/ 1419225 h 1616869"/>
                    <a:gd name="connsiteX3" fmla="*/ 16669 w 640556"/>
                    <a:gd name="connsiteY3" fmla="*/ 1390650 h 1616869"/>
                    <a:gd name="connsiteX4" fmla="*/ 0 w 640556"/>
                    <a:gd name="connsiteY4" fmla="*/ 1283494 h 1616869"/>
                    <a:gd name="connsiteX5" fmla="*/ 30956 w 640556"/>
                    <a:gd name="connsiteY5" fmla="*/ 1173956 h 1616869"/>
                    <a:gd name="connsiteX6" fmla="*/ 59531 w 640556"/>
                    <a:gd name="connsiteY6" fmla="*/ 1007269 h 1616869"/>
                    <a:gd name="connsiteX7" fmla="*/ 26194 w 640556"/>
                    <a:gd name="connsiteY7" fmla="*/ 852487 h 1616869"/>
                    <a:gd name="connsiteX8" fmla="*/ 35719 w 640556"/>
                    <a:gd name="connsiteY8" fmla="*/ 659606 h 1616869"/>
                    <a:gd name="connsiteX9" fmla="*/ 119063 w 640556"/>
                    <a:gd name="connsiteY9" fmla="*/ 504825 h 1616869"/>
                    <a:gd name="connsiteX10" fmla="*/ 102394 w 640556"/>
                    <a:gd name="connsiteY10" fmla="*/ 395287 h 1616869"/>
                    <a:gd name="connsiteX11" fmla="*/ 126206 w 640556"/>
                    <a:gd name="connsiteY11" fmla="*/ 126206 h 1616869"/>
                    <a:gd name="connsiteX12" fmla="*/ 188119 w 640556"/>
                    <a:gd name="connsiteY12" fmla="*/ 102394 h 1616869"/>
                    <a:gd name="connsiteX13" fmla="*/ 180975 w 640556"/>
                    <a:gd name="connsiteY13" fmla="*/ 33337 h 1616869"/>
                    <a:gd name="connsiteX14" fmla="*/ 226219 w 640556"/>
                    <a:gd name="connsiteY14" fmla="*/ 0 h 1616869"/>
                    <a:gd name="connsiteX15" fmla="*/ 292894 w 640556"/>
                    <a:gd name="connsiteY15" fmla="*/ 23812 h 1616869"/>
                    <a:gd name="connsiteX16" fmla="*/ 340519 w 640556"/>
                    <a:gd name="connsiteY16" fmla="*/ 9525 h 1616869"/>
                    <a:gd name="connsiteX17" fmla="*/ 433388 w 640556"/>
                    <a:gd name="connsiteY17" fmla="*/ 83344 h 1616869"/>
                    <a:gd name="connsiteX18" fmla="*/ 502444 w 640556"/>
                    <a:gd name="connsiteY18" fmla="*/ 119062 h 1616869"/>
                    <a:gd name="connsiteX19" fmla="*/ 504825 w 640556"/>
                    <a:gd name="connsiteY19" fmla="*/ 197644 h 1616869"/>
                    <a:gd name="connsiteX20" fmla="*/ 552450 w 640556"/>
                    <a:gd name="connsiteY20" fmla="*/ 221456 h 1616869"/>
                    <a:gd name="connsiteX21" fmla="*/ 633413 w 640556"/>
                    <a:gd name="connsiteY21" fmla="*/ 152400 h 1616869"/>
                    <a:gd name="connsiteX22" fmla="*/ 640556 w 640556"/>
                    <a:gd name="connsiteY22" fmla="*/ 188119 h 1616869"/>
                    <a:gd name="connsiteX23" fmla="*/ 595313 w 640556"/>
                    <a:gd name="connsiteY23" fmla="*/ 259556 h 1616869"/>
                    <a:gd name="connsiteX24" fmla="*/ 542925 w 640556"/>
                    <a:gd name="connsiteY24" fmla="*/ 311944 h 1616869"/>
                    <a:gd name="connsiteX25" fmla="*/ 492919 w 640556"/>
                    <a:gd name="connsiteY25" fmla="*/ 423862 h 1616869"/>
                    <a:gd name="connsiteX26" fmla="*/ 478631 w 640556"/>
                    <a:gd name="connsiteY26" fmla="*/ 497681 h 1616869"/>
                    <a:gd name="connsiteX27" fmla="*/ 528638 w 640556"/>
                    <a:gd name="connsiteY27" fmla="*/ 576262 h 1616869"/>
                    <a:gd name="connsiteX28" fmla="*/ 545306 w 640556"/>
                    <a:gd name="connsiteY28" fmla="*/ 633412 h 1616869"/>
                    <a:gd name="connsiteX29" fmla="*/ 447675 w 640556"/>
                    <a:gd name="connsiteY29" fmla="*/ 745331 h 1616869"/>
                    <a:gd name="connsiteX30" fmla="*/ 366713 w 640556"/>
                    <a:gd name="connsiteY30" fmla="*/ 695325 h 1616869"/>
                    <a:gd name="connsiteX31" fmla="*/ 359569 w 640556"/>
                    <a:gd name="connsiteY31" fmla="*/ 764381 h 1616869"/>
                    <a:gd name="connsiteX32" fmla="*/ 371475 w 640556"/>
                    <a:gd name="connsiteY32" fmla="*/ 816769 h 1616869"/>
                    <a:gd name="connsiteX33" fmla="*/ 316706 w 640556"/>
                    <a:gd name="connsiteY33" fmla="*/ 826294 h 1616869"/>
                    <a:gd name="connsiteX34" fmla="*/ 266700 w 640556"/>
                    <a:gd name="connsiteY34" fmla="*/ 800100 h 1616869"/>
                    <a:gd name="connsiteX35" fmla="*/ 273844 w 640556"/>
                    <a:gd name="connsiteY35" fmla="*/ 892969 h 1616869"/>
                    <a:gd name="connsiteX36" fmla="*/ 269081 w 640556"/>
                    <a:gd name="connsiteY36" fmla="*/ 969169 h 1616869"/>
                    <a:gd name="connsiteX37" fmla="*/ 242888 w 640556"/>
                    <a:gd name="connsiteY37" fmla="*/ 1042987 h 1616869"/>
                    <a:gd name="connsiteX38" fmla="*/ 197644 w 640556"/>
                    <a:gd name="connsiteY38" fmla="*/ 1045369 h 1616869"/>
                    <a:gd name="connsiteX39" fmla="*/ 190500 w 640556"/>
                    <a:gd name="connsiteY39" fmla="*/ 1095375 h 1616869"/>
                    <a:gd name="connsiteX40" fmla="*/ 245269 w 640556"/>
                    <a:gd name="connsiteY40" fmla="*/ 1152525 h 1616869"/>
                    <a:gd name="connsiteX41" fmla="*/ 223838 w 640556"/>
                    <a:gd name="connsiteY41" fmla="*/ 1214437 h 1616869"/>
                    <a:gd name="connsiteX42" fmla="*/ 171450 w 640556"/>
                    <a:gd name="connsiteY42" fmla="*/ 1271587 h 1616869"/>
                    <a:gd name="connsiteX43" fmla="*/ 138113 w 640556"/>
                    <a:gd name="connsiteY43" fmla="*/ 1333500 h 1616869"/>
                    <a:gd name="connsiteX44" fmla="*/ 133350 w 640556"/>
                    <a:gd name="connsiteY44" fmla="*/ 1431131 h 1616869"/>
                    <a:gd name="connsiteX45" fmla="*/ 192881 w 640556"/>
                    <a:gd name="connsiteY45" fmla="*/ 1533525 h 1616869"/>
                    <a:gd name="connsiteX46" fmla="*/ 259556 w 640556"/>
                    <a:gd name="connsiteY46" fmla="*/ 1585912 h 161686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</a:cxnLst>
                  <a:rect l="l" t="t" r="r" b="b"/>
                  <a:pathLst>
                    <a:path w="640556" h="1616869">
                      <a:moveTo>
                        <a:pt x="259556" y="1585912"/>
                      </a:moveTo>
                      <a:lnTo>
                        <a:pt x="138113" y="1616869"/>
                      </a:lnTo>
                      <a:lnTo>
                        <a:pt x="116681" y="1419225"/>
                      </a:lnTo>
                      <a:lnTo>
                        <a:pt x="16669" y="1390650"/>
                      </a:lnTo>
                      <a:lnTo>
                        <a:pt x="0" y="1283494"/>
                      </a:lnTo>
                      <a:lnTo>
                        <a:pt x="30956" y="1173956"/>
                      </a:lnTo>
                      <a:lnTo>
                        <a:pt x="59531" y="1007269"/>
                      </a:lnTo>
                      <a:lnTo>
                        <a:pt x="26194" y="852487"/>
                      </a:lnTo>
                      <a:lnTo>
                        <a:pt x="35719" y="659606"/>
                      </a:lnTo>
                      <a:lnTo>
                        <a:pt x="119063" y="504825"/>
                      </a:lnTo>
                      <a:lnTo>
                        <a:pt x="102394" y="395287"/>
                      </a:lnTo>
                      <a:lnTo>
                        <a:pt x="126206" y="126206"/>
                      </a:lnTo>
                      <a:lnTo>
                        <a:pt x="188119" y="102394"/>
                      </a:lnTo>
                      <a:lnTo>
                        <a:pt x="180975" y="33337"/>
                      </a:lnTo>
                      <a:lnTo>
                        <a:pt x="226219" y="0"/>
                      </a:lnTo>
                      <a:lnTo>
                        <a:pt x="292894" y="23812"/>
                      </a:lnTo>
                      <a:lnTo>
                        <a:pt x="340519" y="9525"/>
                      </a:lnTo>
                      <a:lnTo>
                        <a:pt x="433388" y="83344"/>
                      </a:lnTo>
                      <a:lnTo>
                        <a:pt x="502444" y="119062"/>
                      </a:lnTo>
                      <a:cubicBezTo>
                        <a:pt x="503238" y="145256"/>
                        <a:pt x="504031" y="171450"/>
                        <a:pt x="504825" y="197644"/>
                      </a:cubicBezTo>
                      <a:lnTo>
                        <a:pt x="552450" y="221456"/>
                      </a:lnTo>
                      <a:lnTo>
                        <a:pt x="633413" y="152400"/>
                      </a:lnTo>
                      <a:lnTo>
                        <a:pt x="640556" y="188119"/>
                      </a:lnTo>
                      <a:lnTo>
                        <a:pt x="595313" y="259556"/>
                      </a:lnTo>
                      <a:lnTo>
                        <a:pt x="542925" y="311944"/>
                      </a:lnTo>
                      <a:lnTo>
                        <a:pt x="492919" y="423862"/>
                      </a:lnTo>
                      <a:lnTo>
                        <a:pt x="478631" y="497681"/>
                      </a:lnTo>
                      <a:lnTo>
                        <a:pt x="528638" y="576262"/>
                      </a:lnTo>
                      <a:lnTo>
                        <a:pt x="545306" y="633412"/>
                      </a:lnTo>
                      <a:lnTo>
                        <a:pt x="447675" y="745331"/>
                      </a:lnTo>
                      <a:lnTo>
                        <a:pt x="366713" y="695325"/>
                      </a:lnTo>
                      <a:lnTo>
                        <a:pt x="359569" y="764381"/>
                      </a:lnTo>
                      <a:lnTo>
                        <a:pt x="371475" y="816769"/>
                      </a:lnTo>
                      <a:lnTo>
                        <a:pt x="316706" y="826294"/>
                      </a:lnTo>
                      <a:lnTo>
                        <a:pt x="266700" y="800100"/>
                      </a:lnTo>
                      <a:lnTo>
                        <a:pt x="273844" y="892969"/>
                      </a:lnTo>
                      <a:lnTo>
                        <a:pt x="269081" y="969169"/>
                      </a:lnTo>
                      <a:lnTo>
                        <a:pt x="242888" y="1042987"/>
                      </a:lnTo>
                      <a:lnTo>
                        <a:pt x="197644" y="1045369"/>
                      </a:lnTo>
                      <a:lnTo>
                        <a:pt x="190500" y="1095375"/>
                      </a:lnTo>
                      <a:lnTo>
                        <a:pt x="245269" y="1152525"/>
                      </a:lnTo>
                      <a:lnTo>
                        <a:pt x="223838" y="1214437"/>
                      </a:lnTo>
                      <a:lnTo>
                        <a:pt x="171450" y="1271587"/>
                      </a:lnTo>
                      <a:lnTo>
                        <a:pt x="138113" y="1333500"/>
                      </a:lnTo>
                      <a:lnTo>
                        <a:pt x="133350" y="1431131"/>
                      </a:lnTo>
                      <a:lnTo>
                        <a:pt x="192881" y="1533525"/>
                      </a:lnTo>
                      <a:lnTo>
                        <a:pt x="259556" y="158591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8" name="フリーフォーム 1677"/>
                <p:cNvSpPr/>
                <p:nvPr/>
              </p:nvSpPr>
              <p:spPr>
                <a:xfrm>
                  <a:off x="10703080" y="6819888"/>
                  <a:ext cx="422251" cy="501651"/>
                </a:xfrm>
                <a:custGeom>
                  <a:avLst/>
                  <a:gdLst>
                    <a:gd name="connsiteX0" fmla="*/ 23812 w 421481"/>
                    <a:gd name="connsiteY0" fmla="*/ 54769 h 502444"/>
                    <a:gd name="connsiteX1" fmla="*/ 57150 w 421481"/>
                    <a:gd name="connsiteY1" fmla="*/ 145256 h 502444"/>
                    <a:gd name="connsiteX2" fmla="*/ 0 w 421481"/>
                    <a:gd name="connsiteY2" fmla="*/ 314325 h 502444"/>
                    <a:gd name="connsiteX3" fmla="*/ 42862 w 421481"/>
                    <a:gd name="connsiteY3" fmla="*/ 381000 h 502444"/>
                    <a:gd name="connsiteX4" fmla="*/ 40481 w 421481"/>
                    <a:gd name="connsiteY4" fmla="*/ 423863 h 502444"/>
                    <a:gd name="connsiteX5" fmla="*/ 71437 w 421481"/>
                    <a:gd name="connsiteY5" fmla="*/ 502444 h 502444"/>
                    <a:gd name="connsiteX6" fmla="*/ 95250 w 421481"/>
                    <a:gd name="connsiteY6" fmla="*/ 485775 h 502444"/>
                    <a:gd name="connsiteX7" fmla="*/ 188119 w 421481"/>
                    <a:gd name="connsiteY7" fmla="*/ 500063 h 502444"/>
                    <a:gd name="connsiteX8" fmla="*/ 233362 w 421481"/>
                    <a:gd name="connsiteY8" fmla="*/ 485775 h 502444"/>
                    <a:gd name="connsiteX9" fmla="*/ 273844 w 421481"/>
                    <a:gd name="connsiteY9" fmla="*/ 364331 h 502444"/>
                    <a:gd name="connsiteX10" fmla="*/ 373856 w 421481"/>
                    <a:gd name="connsiteY10" fmla="*/ 390525 h 502444"/>
                    <a:gd name="connsiteX11" fmla="*/ 421481 w 421481"/>
                    <a:gd name="connsiteY11" fmla="*/ 323850 h 502444"/>
                    <a:gd name="connsiteX12" fmla="*/ 319087 w 421481"/>
                    <a:gd name="connsiteY12" fmla="*/ 211931 h 502444"/>
                    <a:gd name="connsiteX13" fmla="*/ 321469 w 421481"/>
                    <a:gd name="connsiteY13" fmla="*/ 154781 h 502444"/>
                    <a:gd name="connsiteX14" fmla="*/ 173831 w 421481"/>
                    <a:gd name="connsiteY14" fmla="*/ 90488 h 502444"/>
                    <a:gd name="connsiteX15" fmla="*/ 169069 w 421481"/>
                    <a:gd name="connsiteY15" fmla="*/ 14288 h 502444"/>
                    <a:gd name="connsiteX16" fmla="*/ 126206 w 421481"/>
                    <a:gd name="connsiteY16" fmla="*/ 0 h 502444"/>
                    <a:gd name="connsiteX17" fmla="*/ 83344 w 421481"/>
                    <a:gd name="connsiteY17" fmla="*/ 38100 h 502444"/>
                    <a:gd name="connsiteX18" fmla="*/ 23812 w 421481"/>
                    <a:gd name="connsiteY18" fmla="*/ 54769 h 502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421481" h="502444">
                      <a:moveTo>
                        <a:pt x="23812" y="54769"/>
                      </a:moveTo>
                      <a:lnTo>
                        <a:pt x="57150" y="145256"/>
                      </a:lnTo>
                      <a:lnTo>
                        <a:pt x="0" y="314325"/>
                      </a:lnTo>
                      <a:lnTo>
                        <a:pt x="42862" y="381000"/>
                      </a:lnTo>
                      <a:lnTo>
                        <a:pt x="40481" y="423863"/>
                      </a:lnTo>
                      <a:lnTo>
                        <a:pt x="71437" y="502444"/>
                      </a:lnTo>
                      <a:lnTo>
                        <a:pt x="95250" y="485775"/>
                      </a:lnTo>
                      <a:lnTo>
                        <a:pt x="188119" y="500063"/>
                      </a:lnTo>
                      <a:lnTo>
                        <a:pt x="233362" y="485775"/>
                      </a:lnTo>
                      <a:lnTo>
                        <a:pt x="273844" y="364331"/>
                      </a:lnTo>
                      <a:lnTo>
                        <a:pt x="373856" y="390525"/>
                      </a:lnTo>
                      <a:lnTo>
                        <a:pt x="421481" y="323850"/>
                      </a:lnTo>
                      <a:lnTo>
                        <a:pt x="319087" y="211931"/>
                      </a:lnTo>
                      <a:lnTo>
                        <a:pt x="321469" y="154781"/>
                      </a:lnTo>
                      <a:lnTo>
                        <a:pt x="173831" y="90488"/>
                      </a:lnTo>
                      <a:lnTo>
                        <a:pt x="169069" y="14288"/>
                      </a:lnTo>
                      <a:lnTo>
                        <a:pt x="126206" y="0"/>
                      </a:lnTo>
                      <a:lnTo>
                        <a:pt x="83344" y="38100"/>
                      </a:lnTo>
                      <a:lnTo>
                        <a:pt x="23812" y="54769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79" name="フリーフォーム 1678"/>
                <p:cNvSpPr/>
                <p:nvPr/>
              </p:nvSpPr>
              <p:spPr>
                <a:xfrm>
                  <a:off x="10931664" y="7192950"/>
                  <a:ext cx="288909" cy="323849"/>
                </a:xfrm>
                <a:custGeom>
                  <a:avLst/>
                  <a:gdLst>
                    <a:gd name="connsiteX0" fmla="*/ 140494 w 288131"/>
                    <a:gd name="connsiteY0" fmla="*/ 19050 h 323850"/>
                    <a:gd name="connsiteX1" fmla="*/ 159544 w 288131"/>
                    <a:gd name="connsiteY1" fmla="*/ 100013 h 323850"/>
                    <a:gd name="connsiteX2" fmla="*/ 219075 w 288131"/>
                    <a:gd name="connsiteY2" fmla="*/ 107157 h 323850"/>
                    <a:gd name="connsiteX3" fmla="*/ 250031 w 288131"/>
                    <a:gd name="connsiteY3" fmla="*/ 173832 h 323850"/>
                    <a:gd name="connsiteX4" fmla="*/ 288131 w 288131"/>
                    <a:gd name="connsiteY4" fmla="*/ 190500 h 323850"/>
                    <a:gd name="connsiteX5" fmla="*/ 278606 w 288131"/>
                    <a:gd name="connsiteY5" fmla="*/ 259557 h 323850"/>
                    <a:gd name="connsiteX6" fmla="*/ 204787 w 288131"/>
                    <a:gd name="connsiteY6" fmla="*/ 323850 h 323850"/>
                    <a:gd name="connsiteX7" fmla="*/ 154781 w 288131"/>
                    <a:gd name="connsiteY7" fmla="*/ 307182 h 323850"/>
                    <a:gd name="connsiteX8" fmla="*/ 152400 w 288131"/>
                    <a:gd name="connsiteY8" fmla="*/ 226219 h 323850"/>
                    <a:gd name="connsiteX9" fmla="*/ 0 w 288131"/>
                    <a:gd name="connsiteY9" fmla="*/ 121444 h 323850"/>
                    <a:gd name="connsiteX10" fmla="*/ 42862 w 288131"/>
                    <a:gd name="connsiteY10" fmla="*/ 0 h 323850"/>
                    <a:gd name="connsiteX11" fmla="*/ 140494 w 288131"/>
                    <a:gd name="connsiteY11" fmla="*/ 19050 h 3238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88131" h="323850">
                      <a:moveTo>
                        <a:pt x="140494" y="19050"/>
                      </a:moveTo>
                      <a:lnTo>
                        <a:pt x="159544" y="100013"/>
                      </a:lnTo>
                      <a:lnTo>
                        <a:pt x="219075" y="107157"/>
                      </a:lnTo>
                      <a:lnTo>
                        <a:pt x="250031" y="173832"/>
                      </a:lnTo>
                      <a:lnTo>
                        <a:pt x="288131" y="190500"/>
                      </a:lnTo>
                      <a:lnTo>
                        <a:pt x="278606" y="259557"/>
                      </a:lnTo>
                      <a:lnTo>
                        <a:pt x="204787" y="323850"/>
                      </a:lnTo>
                      <a:lnTo>
                        <a:pt x="154781" y="307182"/>
                      </a:lnTo>
                      <a:cubicBezTo>
                        <a:pt x="153987" y="280194"/>
                        <a:pt x="153194" y="253207"/>
                        <a:pt x="152400" y="226219"/>
                      </a:cubicBezTo>
                      <a:lnTo>
                        <a:pt x="0" y="121444"/>
                      </a:lnTo>
                      <a:lnTo>
                        <a:pt x="42862" y="0"/>
                      </a:lnTo>
                      <a:lnTo>
                        <a:pt x="140494" y="1905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0" name="フリーフォーム 1679"/>
                <p:cNvSpPr/>
                <p:nvPr/>
              </p:nvSpPr>
              <p:spPr>
                <a:xfrm>
                  <a:off x="11068182" y="7619983"/>
                  <a:ext cx="190485" cy="219074"/>
                </a:xfrm>
                <a:custGeom>
                  <a:avLst/>
                  <a:gdLst>
                    <a:gd name="connsiteX0" fmla="*/ 42863 w 190500"/>
                    <a:gd name="connsiteY0" fmla="*/ 0 h 219075"/>
                    <a:gd name="connsiteX1" fmla="*/ 90488 w 190500"/>
                    <a:gd name="connsiteY1" fmla="*/ 35719 h 219075"/>
                    <a:gd name="connsiteX2" fmla="*/ 128588 w 190500"/>
                    <a:gd name="connsiteY2" fmla="*/ 69056 h 219075"/>
                    <a:gd name="connsiteX3" fmla="*/ 159544 w 190500"/>
                    <a:gd name="connsiteY3" fmla="*/ 76200 h 219075"/>
                    <a:gd name="connsiteX4" fmla="*/ 173831 w 190500"/>
                    <a:gd name="connsiteY4" fmla="*/ 121444 h 219075"/>
                    <a:gd name="connsiteX5" fmla="*/ 190500 w 190500"/>
                    <a:gd name="connsiteY5" fmla="*/ 157163 h 219075"/>
                    <a:gd name="connsiteX6" fmla="*/ 157163 w 190500"/>
                    <a:gd name="connsiteY6" fmla="*/ 219075 h 219075"/>
                    <a:gd name="connsiteX7" fmla="*/ 83344 w 190500"/>
                    <a:gd name="connsiteY7" fmla="*/ 211931 h 219075"/>
                    <a:gd name="connsiteX8" fmla="*/ 0 w 190500"/>
                    <a:gd name="connsiteY8" fmla="*/ 178594 h 219075"/>
                    <a:gd name="connsiteX9" fmla="*/ 2381 w 190500"/>
                    <a:gd name="connsiteY9" fmla="*/ 102394 h 219075"/>
                    <a:gd name="connsiteX10" fmla="*/ 42863 w 190500"/>
                    <a:gd name="connsiteY10" fmla="*/ 0 h 219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190500" h="219075">
                      <a:moveTo>
                        <a:pt x="42863" y="0"/>
                      </a:moveTo>
                      <a:lnTo>
                        <a:pt x="90488" y="35719"/>
                      </a:lnTo>
                      <a:lnTo>
                        <a:pt x="128588" y="69056"/>
                      </a:lnTo>
                      <a:lnTo>
                        <a:pt x="159544" y="76200"/>
                      </a:lnTo>
                      <a:lnTo>
                        <a:pt x="173831" y="121444"/>
                      </a:lnTo>
                      <a:lnTo>
                        <a:pt x="190500" y="157163"/>
                      </a:lnTo>
                      <a:lnTo>
                        <a:pt x="157163" y="219075"/>
                      </a:lnTo>
                      <a:lnTo>
                        <a:pt x="83344" y="211931"/>
                      </a:lnTo>
                      <a:lnTo>
                        <a:pt x="0" y="178594"/>
                      </a:lnTo>
                      <a:cubicBezTo>
                        <a:pt x="794" y="153194"/>
                        <a:pt x="1587" y="127794"/>
                        <a:pt x="2381" y="102394"/>
                      </a:cubicBez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1" name="フリーフォーム 1680"/>
                <p:cNvSpPr/>
                <p:nvPr/>
              </p:nvSpPr>
              <p:spPr>
                <a:xfrm>
                  <a:off x="10579260" y="6288073"/>
                  <a:ext cx="1309608" cy="1489072"/>
                </a:xfrm>
                <a:custGeom>
                  <a:avLst/>
                  <a:gdLst>
                    <a:gd name="connsiteX0" fmla="*/ 671512 w 1309687"/>
                    <a:gd name="connsiteY0" fmla="*/ 1488282 h 1488282"/>
                    <a:gd name="connsiteX1" fmla="*/ 702469 w 1309687"/>
                    <a:gd name="connsiteY1" fmla="*/ 1409700 h 1488282"/>
                    <a:gd name="connsiteX2" fmla="*/ 766762 w 1309687"/>
                    <a:gd name="connsiteY2" fmla="*/ 1362075 h 1488282"/>
                    <a:gd name="connsiteX3" fmla="*/ 785812 w 1309687"/>
                    <a:gd name="connsiteY3" fmla="*/ 1281113 h 1488282"/>
                    <a:gd name="connsiteX4" fmla="*/ 845344 w 1309687"/>
                    <a:gd name="connsiteY4" fmla="*/ 1252538 h 1488282"/>
                    <a:gd name="connsiteX5" fmla="*/ 838200 w 1309687"/>
                    <a:gd name="connsiteY5" fmla="*/ 1116807 h 1488282"/>
                    <a:gd name="connsiteX6" fmla="*/ 859631 w 1309687"/>
                    <a:gd name="connsiteY6" fmla="*/ 1102519 h 1488282"/>
                    <a:gd name="connsiteX7" fmla="*/ 1000125 w 1309687"/>
                    <a:gd name="connsiteY7" fmla="*/ 1038225 h 1488282"/>
                    <a:gd name="connsiteX8" fmla="*/ 1071562 w 1309687"/>
                    <a:gd name="connsiteY8" fmla="*/ 1050132 h 1488282"/>
                    <a:gd name="connsiteX9" fmla="*/ 1109662 w 1309687"/>
                    <a:gd name="connsiteY9" fmla="*/ 892969 h 1488282"/>
                    <a:gd name="connsiteX10" fmla="*/ 1183481 w 1309687"/>
                    <a:gd name="connsiteY10" fmla="*/ 652463 h 1488282"/>
                    <a:gd name="connsiteX11" fmla="*/ 1309687 w 1309687"/>
                    <a:gd name="connsiteY11" fmla="*/ 490538 h 1488282"/>
                    <a:gd name="connsiteX12" fmla="*/ 1304925 w 1309687"/>
                    <a:gd name="connsiteY12" fmla="*/ 369094 h 1488282"/>
                    <a:gd name="connsiteX13" fmla="*/ 1190625 w 1309687"/>
                    <a:gd name="connsiteY13" fmla="*/ 345282 h 1488282"/>
                    <a:gd name="connsiteX14" fmla="*/ 1147762 w 1309687"/>
                    <a:gd name="connsiteY14" fmla="*/ 278607 h 1488282"/>
                    <a:gd name="connsiteX15" fmla="*/ 1066800 w 1309687"/>
                    <a:gd name="connsiteY15" fmla="*/ 285750 h 1488282"/>
                    <a:gd name="connsiteX16" fmla="*/ 1021556 w 1309687"/>
                    <a:gd name="connsiteY16" fmla="*/ 264319 h 1488282"/>
                    <a:gd name="connsiteX17" fmla="*/ 983456 w 1309687"/>
                    <a:gd name="connsiteY17" fmla="*/ 288132 h 1488282"/>
                    <a:gd name="connsiteX18" fmla="*/ 985837 w 1309687"/>
                    <a:gd name="connsiteY18" fmla="*/ 240507 h 1488282"/>
                    <a:gd name="connsiteX19" fmla="*/ 864394 w 1309687"/>
                    <a:gd name="connsiteY19" fmla="*/ 200025 h 1488282"/>
                    <a:gd name="connsiteX20" fmla="*/ 847725 w 1309687"/>
                    <a:gd name="connsiteY20" fmla="*/ 238125 h 1488282"/>
                    <a:gd name="connsiteX21" fmla="*/ 847725 w 1309687"/>
                    <a:gd name="connsiteY21" fmla="*/ 195263 h 1488282"/>
                    <a:gd name="connsiteX22" fmla="*/ 807244 w 1309687"/>
                    <a:gd name="connsiteY22" fmla="*/ 183357 h 1488282"/>
                    <a:gd name="connsiteX23" fmla="*/ 738187 w 1309687"/>
                    <a:gd name="connsiteY23" fmla="*/ 219075 h 1488282"/>
                    <a:gd name="connsiteX24" fmla="*/ 800100 w 1309687"/>
                    <a:gd name="connsiteY24" fmla="*/ 130969 h 1488282"/>
                    <a:gd name="connsiteX25" fmla="*/ 776287 w 1309687"/>
                    <a:gd name="connsiteY25" fmla="*/ 90488 h 1488282"/>
                    <a:gd name="connsiteX26" fmla="*/ 759619 w 1309687"/>
                    <a:gd name="connsiteY26" fmla="*/ 26194 h 1488282"/>
                    <a:gd name="connsiteX27" fmla="*/ 721519 w 1309687"/>
                    <a:gd name="connsiteY27" fmla="*/ 100013 h 1488282"/>
                    <a:gd name="connsiteX28" fmla="*/ 666750 w 1309687"/>
                    <a:gd name="connsiteY28" fmla="*/ 95250 h 1488282"/>
                    <a:gd name="connsiteX29" fmla="*/ 664369 w 1309687"/>
                    <a:gd name="connsiteY29" fmla="*/ 83344 h 1488282"/>
                    <a:gd name="connsiteX30" fmla="*/ 611981 w 1309687"/>
                    <a:gd name="connsiteY30" fmla="*/ 83344 h 1488282"/>
                    <a:gd name="connsiteX31" fmla="*/ 573881 w 1309687"/>
                    <a:gd name="connsiteY31" fmla="*/ 114300 h 1488282"/>
                    <a:gd name="connsiteX32" fmla="*/ 492919 w 1309687"/>
                    <a:gd name="connsiteY32" fmla="*/ 123825 h 1488282"/>
                    <a:gd name="connsiteX33" fmla="*/ 457200 w 1309687"/>
                    <a:gd name="connsiteY33" fmla="*/ 71438 h 1488282"/>
                    <a:gd name="connsiteX34" fmla="*/ 471487 w 1309687"/>
                    <a:gd name="connsiteY34" fmla="*/ 11907 h 1488282"/>
                    <a:gd name="connsiteX35" fmla="*/ 438150 w 1309687"/>
                    <a:gd name="connsiteY35" fmla="*/ 0 h 1488282"/>
                    <a:gd name="connsiteX36" fmla="*/ 361950 w 1309687"/>
                    <a:gd name="connsiteY36" fmla="*/ 47625 h 1488282"/>
                    <a:gd name="connsiteX37" fmla="*/ 309562 w 1309687"/>
                    <a:gd name="connsiteY37" fmla="*/ 26194 h 1488282"/>
                    <a:gd name="connsiteX38" fmla="*/ 330994 w 1309687"/>
                    <a:gd name="connsiteY38" fmla="*/ 100013 h 1488282"/>
                    <a:gd name="connsiteX39" fmla="*/ 278606 w 1309687"/>
                    <a:gd name="connsiteY39" fmla="*/ 152400 h 1488282"/>
                    <a:gd name="connsiteX40" fmla="*/ 211931 w 1309687"/>
                    <a:gd name="connsiteY40" fmla="*/ 116682 h 1488282"/>
                    <a:gd name="connsiteX41" fmla="*/ 145256 w 1309687"/>
                    <a:gd name="connsiteY41" fmla="*/ 111919 h 1488282"/>
                    <a:gd name="connsiteX42" fmla="*/ 128587 w 1309687"/>
                    <a:gd name="connsiteY42" fmla="*/ 169069 h 1488282"/>
                    <a:gd name="connsiteX43" fmla="*/ 140494 w 1309687"/>
                    <a:gd name="connsiteY43" fmla="*/ 235744 h 1488282"/>
                    <a:gd name="connsiteX44" fmla="*/ 107156 w 1309687"/>
                    <a:gd name="connsiteY44" fmla="*/ 280988 h 1488282"/>
                    <a:gd name="connsiteX45" fmla="*/ 104775 w 1309687"/>
                    <a:gd name="connsiteY45" fmla="*/ 326232 h 1488282"/>
                    <a:gd name="connsiteX46" fmla="*/ 30956 w 1309687"/>
                    <a:gd name="connsiteY46" fmla="*/ 357188 h 1488282"/>
                    <a:gd name="connsiteX47" fmla="*/ 0 w 1309687"/>
                    <a:gd name="connsiteY47" fmla="*/ 466725 h 1488282"/>
                    <a:gd name="connsiteX48" fmla="*/ 45244 w 1309687"/>
                    <a:gd name="connsiteY48" fmla="*/ 538163 h 1488282"/>
                    <a:gd name="connsiteX49" fmla="*/ 90487 w 1309687"/>
                    <a:gd name="connsiteY49" fmla="*/ 528638 h 1488282"/>
                    <a:gd name="connsiteX50" fmla="*/ 152400 w 1309687"/>
                    <a:gd name="connsiteY50" fmla="*/ 590550 h 1488282"/>
                    <a:gd name="connsiteX51" fmla="*/ 219075 w 1309687"/>
                    <a:gd name="connsiteY51" fmla="*/ 559594 h 1488282"/>
                    <a:gd name="connsiteX52" fmla="*/ 250031 w 1309687"/>
                    <a:gd name="connsiteY52" fmla="*/ 535782 h 1488282"/>
                    <a:gd name="connsiteX53" fmla="*/ 297656 w 1309687"/>
                    <a:gd name="connsiteY53" fmla="*/ 552450 h 1488282"/>
                    <a:gd name="connsiteX54" fmla="*/ 295275 w 1309687"/>
                    <a:gd name="connsiteY54" fmla="*/ 631032 h 1488282"/>
                    <a:gd name="connsiteX55" fmla="*/ 442912 w 1309687"/>
                    <a:gd name="connsiteY55" fmla="*/ 685800 h 1488282"/>
                    <a:gd name="connsiteX56" fmla="*/ 445294 w 1309687"/>
                    <a:gd name="connsiteY56" fmla="*/ 740569 h 1488282"/>
                    <a:gd name="connsiteX57" fmla="*/ 547687 w 1309687"/>
                    <a:gd name="connsiteY57" fmla="*/ 854869 h 1488282"/>
                    <a:gd name="connsiteX58" fmla="*/ 492919 w 1309687"/>
                    <a:gd name="connsiteY58" fmla="*/ 923925 h 1488282"/>
                    <a:gd name="connsiteX59" fmla="*/ 519112 w 1309687"/>
                    <a:gd name="connsiteY59" fmla="*/ 1012032 h 1488282"/>
                    <a:gd name="connsiteX60" fmla="*/ 576262 w 1309687"/>
                    <a:gd name="connsiteY60" fmla="*/ 1016794 h 1488282"/>
                    <a:gd name="connsiteX61" fmla="*/ 602456 w 1309687"/>
                    <a:gd name="connsiteY61" fmla="*/ 1083469 h 1488282"/>
                    <a:gd name="connsiteX62" fmla="*/ 652462 w 1309687"/>
                    <a:gd name="connsiteY62" fmla="*/ 1104900 h 1488282"/>
                    <a:gd name="connsiteX63" fmla="*/ 631031 w 1309687"/>
                    <a:gd name="connsiteY63" fmla="*/ 1171575 h 1488282"/>
                    <a:gd name="connsiteX64" fmla="*/ 642937 w 1309687"/>
                    <a:gd name="connsiteY64" fmla="*/ 1193007 h 1488282"/>
                    <a:gd name="connsiteX65" fmla="*/ 592931 w 1309687"/>
                    <a:gd name="connsiteY65" fmla="*/ 1271588 h 1488282"/>
                    <a:gd name="connsiteX66" fmla="*/ 538162 w 1309687"/>
                    <a:gd name="connsiteY66" fmla="*/ 1326357 h 1488282"/>
                    <a:gd name="connsiteX67" fmla="*/ 621506 w 1309687"/>
                    <a:gd name="connsiteY67" fmla="*/ 1409700 h 1488282"/>
                    <a:gd name="connsiteX68" fmla="*/ 642937 w 1309687"/>
                    <a:gd name="connsiteY68" fmla="*/ 1409700 h 1488282"/>
                    <a:gd name="connsiteX69" fmla="*/ 671512 w 1309687"/>
                    <a:gd name="connsiteY69" fmla="*/ 1488282 h 14882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</a:cxnLst>
                  <a:rect l="l" t="t" r="r" b="b"/>
                  <a:pathLst>
                    <a:path w="1309687" h="1488282">
                      <a:moveTo>
                        <a:pt x="671512" y="1488282"/>
                      </a:moveTo>
                      <a:lnTo>
                        <a:pt x="702469" y="1409700"/>
                      </a:lnTo>
                      <a:lnTo>
                        <a:pt x="766762" y="1362075"/>
                      </a:lnTo>
                      <a:lnTo>
                        <a:pt x="785812" y="1281113"/>
                      </a:lnTo>
                      <a:lnTo>
                        <a:pt x="845344" y="1252538"/>
                      </a:lnTo>
                      <a:lnTo>
                        <a:pt x="838200" y="1116807"/>
                      </a:lnTo>
                      <a:lnTo>
                        <a:pt x="859631" y="1102519"/>
                      </a:lnTo>
                      <a:lnTo>
                        <a:pt x="1000125" y="1038225"/>
                      </a:lnTo>
                      <a:lnTo>
                        <a:pt x="1071562" y="1050132"/>
                      </a:lnTo>
                      <a:lnTo>
                        <a:pt x="1109662" y="892969"/>
                      </a:lnTo>
                      <a:lnTo>
                        <a:pt x="1183481" y="652463"/>
                      </a:lnTo>
                      <a:lnTo>
                        <a:pt x="1309687" y="490538"/>
                      </a:lnTo>
                      <a:lnTo>
                        <a:pt x="1304925" y="369094"/>
                      </a:lnTo>
                      <a:lnTo>
                        <a:pt x="1190625" y="345282"/>
                      </a:lnTo>
                      <a:lnTo>
                        <a:pt x="1147762" y="278607"/>
                      </a:lnTo>
                      <a:lnTo>
                        <a:pt x="1066800" y="285750"/>
                      </a:lnTo>
                      <a:lnTo>
                        <a:pt x="1021556" y="264319"/>
                      </a:lnTo>
                      <a:lnTo>
                        <a:pt x="983456" y="288132"/>
                      </a:lnTo>
                      <a:lnTo>
                        <a:pt x="985837" y="240507"/>
                      </a:lnTo>
                      <a:lnTo>
                        <a:pt x="864394" y="200025"/>
                      </a:lnTo>
                      <a:lnTo>
                        <a:pt x="847725" y="238125"/>
                      </a:lnTo>
                      <a:lnTo>
                        <a:pt x="847725" y="195263"/>
                      </a:lnTo>
                      <a:lnTo>
                        <a:pt x="807244" y="183357"/>
                      </a:lnTo>
                      <a:lnTo>
                        <a:pt x="738187" y="219075"/>
                      </a:lnTo>
                      <a:lnTo>
                        <a:pt x="800100" y="130969"/>
                      </a:lnTo>
                      <a:lnTo>
                        <a:pt x="776287" y="90488"/>
                      </a:lnTo>
                      <a:lnTo>
                        <a:pt x="759619" y="26194"/>
                      </a:lnTo>
                      <a:lnTo>
                        <a:pt x="721519" y="100013"/>
                      </a:lnTo>
                      <a:lnTo>
                        <a:pt x="666750" y="95250"/>
                      </a:lnTo>
                      <a:lnTo>
                        <a:pt x="664369" y="83344"/>
                      </a:lnTo>
                      <a:lnTo>
                        <a:pt x="611981" y="83344"/>
                      </a:lnTo>
                      <a:lnTo>
                        <a:pt x="573881" y="114300"/>
                      </a:lnTo>
                      <a:lnTo>
                        <a:pt x="492919" y="123825"/>
                      </a:lnTo>
                      <a:lnTo>
                        <a:pt x="457200" y="71438"/>
                      </a:lnTo>
                      <a:lnTo>
                        <a:pt x="471487" y="11907"/>
                      </a:lnTo>
                      <a:lnTo>
                        <a:pt x="438150" y="0"/>
                      </a:lnTo>
                      <a:lnTo>
                        <a:pt x="361950" y="47625"/>
                      </a:lnTo>
                      <a:lnTo>
                        <a:pt x="309562" y="26194"/>
                      </a:lnTo>
                      <a:lnTo>
                        <a:pt x="330994" y="100013"/>
                      </a:lnTo>
                      <a:lnTo>
                        <a:pt x="278606" y="152400"/>
                      </a:lnTo>
                      <a:lnTo>
                        <a:pt x="211931" y="116682"/>
                      </a:lnTo>
                      <a:lnTo>
                        <a:pt x="145256" y="111919"/>
                      </a:lnTo>
                      <a:lnTo>
                        <a:pt x="128587" y="169069"/>
                      </a:lnTo>
                      <a:lnTo>
                        <a:pt x="140494" y="235744"/>
                      </a:lnTo>
                      <a:lnTo>
                        <a:pt x="107156" y="280988"/>
                      </a:lnTo>
                      <a:lnTo>
                        <a:pt x="104775" y="326232"/>
                      </a:lnTo>
                      <a:lnTo>
                        <a:pt x="30956" y="357188"/>
                      </a:lnTo>
                      <a:lnTo>
                        <a:pt x="0" y="466725"/>
                      </a:lnTo>
                      <a:lnTo>
                        <a:pt x="45244" y="538163"/>
                      </a:lnTo>
                      <a:lnTo>
                        <a:pt x="90487" y="528638"/>
                      </a:lnTo>
                      <a:lnTo>
                        <a:pt x="152400" y="590550"/>
                      </a:lnTo>
                      <a:lnTo>
                        <a:pt x="219075" y="559594"/>
                      </a:lnTo>
                      <a:lnTo>
                        <a:pt x="250031" y="535782"/>
                      </a:lnTo>
                      <a:lnTo>
                        <a:pt x="297656" y="552450"/>
                      </a:lnTo>
                      <a:cubicBezTo>
                        <a:pt x="296862" y="578644"/>
                        <a:pt x="296069" y="604838"/>
                        <a:pt x="295275" y="631032"/>
                      </a:cubicBezTo>
                      <a:lnTo>
                        <a:pt x="442912" y="685800"/>
                      </a:lnTo>
                      <a:lnTo>
                        <a:pt x="445294" y="740569"/>
                      </a:lnTo>
                      <a:lnTo>
                        <a:pt x="547687" y="854869"/>
                      </a:lnTo>
                      <a:lnTo>
                        <a:pt x="492919" y="923925"/>
                      </a:lnTo>
                      <a:lnTo>
                        <a:pt x="519112" y="1012032"/>
                      </a:lnTo>
                      <a:lnTo>
                        <a:pt x="576262" y="1016794"/>
                      </a:lnTo>
                      <a:lnTo>
                        <a:pt x="602456" y="1083469"/>
                      </a:lnTo>
                      <a:lnTo>
                        <a:pt x="652462" y="1104900"/>
                      </a:lnTo>
                      <a:lnTo>
                        <a:pt x="631031" y="1171575"/>
                      </a:lnTo>
                      <a:lnTo>
                        <a:pt x="642937" y="1193007"/>
                      </a:lnTo>
                      <a:lnTo>
                        <a:pt x="592931" y="1271588"/>
                      </a:lnTo>
                      <a:lnTo>
                        <a:pt x="538162" y="1326357"/>
                      </a:lnTo>
                      <a:lnTo>
                        <a:pt x="621506" y="1409700"/>
                      </a:lnTo>
                      <a:lnTo>
                        <a:pt x="642937" y="1409700"/>
                      </a:lnTo>
                      <a:lnTo>
                        <a:pt x="671512" y="1488282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2" name="フリーフォーム 1681"/>
                <p:cNvSpPr/>
                <p:nvPr/>
              </p:nvSpPr>
              <p:spPr>
                <a:xfrm>
                  <a:off x="2897821" y="1168394"/>
                  <a:ext cx="98418" cy="119065"/>
                </a:xfrm>
                <a:custGeom>
                  <a:avLst/>
                  <a:gdLst>
                    <a:gd name="connsiteX0" fmla="*/ 97632 w 97632"/>
                    <a:gd name="connsiteY0" fmla="*/ 0 h 119062"/>
                    <a:gd name="connsiteX1" fmla="*/ 7144 w 97632"/>
                    <a:gd name="connsiteY1" fmla="*/ 28575 h 119062"/>
                    <a:gd name="connsiteX2" fmla="*/ 0 w 97632"/>
                    <a:gd name="connsiteY2" fmla="*/ 104775 h 119062"/>
                    <a:gd name="connsiteX3" fmla="*/ 42863 w 97632"/>
                    <a:gd name="connsiteY3" fmla="*/ 119062 h 119062"/>
                    <a:gd name="connsiteX4" fmla="*/ 85725 w 97632"/>
                    <a:gd name="connsiteY4" fmla="*/ 64294 h 119062"/>
                    <a:gd name="connsiteX5" fmla="*/ 97632 w 97632"/>
                    <a:gd name="connsiteY5" fmla="*/ 0 h 1190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97632" h="119062">
                      <a:moveTo>
                        <a:pt x="97632" y="0"/>
                      </a:moveTo>
                      <a:lnTo>
                        <a:pt x="7144" y="28575"/>
                      </a:lnTo>
                      <a:lnTo>
                        <a:pt x="0" y="104775"/>
                      </a:lnTo>
                      <a:lnTo>
                        <a:pt x="42863" y="119062"/>
                      </a:lnTo>
                      <a:lnTo>
                        <a:pt x="85725" y="64294"/>
                      </a:lnTo>
                      <a:lnTo>
                        <a:pt x="97632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3" name="フリーフォーム 1682"/>
                <p:cNvSpPr/>
                <p:nvPr/>
              </p:nvSpPr>
              <p:spPr>
                <a:xfrm>
                  <a:off x="3029572" y="1096958"/>
                  <a:ext cx="58734" cy="128589"/>
                </a:xfrm>
                <a:custGeom>
                  <a:avLst/>
                  <a:gdLst>
                    <a:gd name="connsiteX0" fmla="*/ 42863 w 59531"/>
                    <a:gd name="connsiteY0" fmla="*/ 0 h 128588"/>
                    <a:gd name="connsiteX1" fmla="*/ 21431 w 59531"/>
                    <a:gd name="connsiteY1" fmla="*/ 57150 h 128588"/>
                    <a:gd name="connsiteX2" fmla="*/ 0 w 59531"/>
                    <a:gd name="connsiteY2" fmla="*/ 78582 h 128588"/>
                    <a:gd name="connsiteX3" fmla="*/ 0 w 59531"/>
                    <a:gd name="connsiteY3" fmla="*/ 128588 h 128588"/>
                    <a:gd name="connsiteX4" fmla="*/ 59531 w 59531"/>
                    <a:gd name="connsiteY4" fmla="*/ 116682 h 128588"/>
                    <a:gd name="connsiteX5" fmla="*/ 59531 w 59531"/>
                    <a:gd name="connsiteY5" fmla="*/ 66675 h 128588"/>
                    <a:gd name="connsiteX6" fmla="*/ 42863 w 59531"/>
                    <a:gd name="connsiteY6" fmla="*/ 0 h 128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9531" h="128588">
                      <a:moveTo>
                        <a:pt x="42863" y="0"/>
                      </a:moveTo>
                      <a:lnTo>
                        <a:pt x="21431" y="57150"/>
                      </a:lnTo>
                      <a:lnTo>
                        <a:pt x="0" y="78582"/>
                      </a:lnTo>
                      <a:lnTo>
                        <a:pt x="0" y="128588"/>
                      </a:lnTo>
                      <a:lnTo>
                        <a:pt x="59531" y="116682"/>
                      </a:lnTo>
                      <a:lnTo>
                        <a:pt x="59531" y="66675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4" name="フリーフォーム 1683"/>
                <p:cNvSpPr/>
                <p:nvPr/>
              </p:nvSpPr>
              <p:spPr>
                <a:xfrm>
                  <a:off x="2774001" y="1271585"/>
                  <a:ext cx="119053" cy="87310"/>
                </a:xfrm>
                <a:custGeom>
                  <a:avLst/>
                  <a:gdLst>
                    <a:gd name="connsiteX0" fmla="*/ 42863 w 119063"/>
                    <a:gd name="connsiteY0" fmla="*/ 0 h 88106"/>
                    <a:gd name="connsiteX1" fmla="*/ 119063 w 119063"/>
                    <a:gd name="connsiteY1" fmla="*/ 23812 h 88106"/>
                    <a:gd name="connsiteX2" fmla="*/ 73819 w 119063"/>
                    <a:gd name="connsiteY2" fmla="*/ 73818 h 88106"/>
                    <a:gd name="connsiteX3" fmla="*/ 4763 w 119063"/>
                    <a:gd name="connsiteY3" fmla="*/ 88106 h 88106"/>
                    <a:gd name="connsiteX4" fmla="*/ 0 w 119063"/>
                    <a:gd name="connsiteY4" fmla="*/ 42862 h 88106"/>
                    <a:gd name="connsiteX5" fmla="*/ 42863 w 119063"/>
                    <a:gd name="connsiteY5" fmla="*/ 0 h 88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19063" h="88106">
                      <a:moveTo>
                        <a:pt x="42863" y="0"/>
                      </a:moveTo>
                      <a:lnTo>
                        <a:pt x="119063" y="23812"/>
                      </a:lnTo>
                      <a:lnTo>
                        <a:pt x="73819" y="73818"/>
                      </a:lnTo>
                      <a:lnTo>
                        <a:pt x="4763" y="88106"/>
                      </a:lnTo>
                      <a:lnTo>
                        <a:pt x="0" y="42862"/>
                      </a:lnTo>
                      <a:lnTo>
                        <a:pt x="42863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5" name="フリーフォーム 1684"/>
                <p:cNvSpPr/>
                <p:nvPr/>
              </p:nvSpPr>
              <p:spPr>
                <a:xfrm>
                  <a:off x="2467633" y="1173160"/>
                  <a:ext cx="173026" cy="161921"/>
                </a:xfrm>
                <a:custGeom>
                  <a:avLst/>
                  <a:gdLst>
                    <a:gd name="connsiteX0" fmla="*/ 161925 w 173831"/>
                    <a:gd name="connsiteY0" fmla="*/ 0 h 161925"/>
                    <a:gd name="connsiteX1" fmla="*/ 100013 w 173831"/>
                    <a:gd name="connsiteY1" fmla="*/ 4763 h 161925"/>
                    <a:gd name="connsiteX2" fmla="*/ 85725 w 173831"/>
                    <a:gd name="connsiteY2" fmla="*/ 26194 h 161925"/>
                    <a:gd name="connsiteX3" fmla="*/ 80963 w 173831"/>
                    <a:gd name="connsiteY3" fmla="*/ 69057 h 161925"/>
                    <a:gd name="connsiteX4" fmla="*/ 0 w 173831"/>
                    <a:gd name="connsiteY4" fmla="*/ 111919 h 161925"/>
                    <a:gd name="connsiteX5" fmla="*/ 28575 w 173831"/>
                    <a:gd name="connsiteY5" fmla="*/ 161925 h 161925"/>
                    <a:gd name="connsiteX6" fmla="*/ 90488 w 173831"/>
                    <a:gd name="connsiteY6" fmla="*/ 119063 h 161925"/>
                    <a:gd name="connsiteX7" fmla="*/ 173831 w 173831"/>
                    <a:gd name="connsiteY7" fmla="*/ 69057 h 161925"/>
                    <a:gd name="connsiteX8" fmla="*/ 161925 w 173831"/>
                    <a:gd name="connsiteY8" fmla="*/ 0 h 1619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73831" h="161925">
                      <a:moveTo>
                        <a:pt x="161925" y="0"/>
                      </a:moveTo>
                      <a:lnTo>
                        <a:pt x="100013" y="4763"/>
                      </a:lnTo>
                      <a:lnTo>
                        <a:pt x="85725" y="26194"/>
                      </a:lnTo>
                      <a:lnTo>
                        <a:pt x="80963" y="69057"/>
                      </a:lnTo>
                      <a:lnTo>
                        <a:pt x="0" y="111919"/>
                      </a:lnTo>
                      <a:lnTo>
                        <a:pt x="28575" y="161925"/>
                      </a:lnTo>
                      <a:lnTo>
                        <a:pt x="90488" y="119063"/>
                      </a:lnTo>
                      <a:lnTo>
                        <a:pt x="173831" y="69057"/>
                      </a:lnTo>
                      <a:lnTo>
                        <a:pt x="161925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6" name="フリーフォーム 1685"/>
                <p:cNvSpPr/>
                <p:nvPr/>
              </p:nvSpPr>
              <p:spPr>
                <a:xfrm>
                  <a:off x="2748605" y="1019165"/>
                  <a:ext cx="92072" cy="80961"/>
                </a:xfrm>
                <a:custGeom>
                  <a:avLst/>
                  <a:gdLst>
                    <a:gd name="connsiteX0" fmla="*/ 92868 w 92868"/>
                    <a:gd name="connsiteY0" fmla="*/ 0 h 80963"/>
                    <a:gd name="connsiteX1" fmla="*/ 38100 w 92868"/>
                    <a:gd name="connsiteY1" fmla="*/ 40481 h 80963"/>
                    <a:gd name="connsiteX2" fmla="*/ 0 w 92868"/>
                    <a:gd name="connsiteY2" fmla="*/ 80963 h 80963"/>
                    <a:gd name="connsiteX3" fmla="*/ 66675 w 92868"/>
                    <a:gd name="connsiteY3" fmla="*/ 73819 h 80963"/>
                    <a:gd name="connsiteX4" fmla="*/ 92868 w 92868"/>
                    <a:gd name="connsiteY4" fmla="*/ 0 h 809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8" h="80963">
                      <a:moveTo>
                        <a:pt x="92868" y="0"/>
                      </a:moveTo>
                      <a:lnTo>
                        <a:pt x="38100" y="40481"/>
                      </a:lnTo>
                      <a:lnTo>
                        <a:pt x="0" y="80963"/>
                      </a:lnTo>
                      <a:lnTo>
                        <a:pt x="66675" y="73819"/>
                      </a:lnTo>
                      <a:lnTo>
                        <a:pt x="92868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7" name="フリーフォーム 1686"/>
                <p:cNvSpPr/>
                <p:nvPr/>
              </p:nvSpPr>
              <p:spPr>
                <a:xfrm>
                  <a:off x="2724789" y="1125531"/>
                  <a:ext cx="149216" cy="104775"/>
                </a:xfrm>
                <a:custGeom>
                  <a:avLst/>
                  <a:gdLst>
                    <a:gd name="connsiteX0" fmla="*/ 150019 w 150019"/>
                    <a:gd name="connsiteY0" fmla="*/ 7144 h 104775"/>
                    <a:gd name="connsiteX1" fmla="*/ 73819 w 150019"/>
                    <a:gd name="connsiteY1" fmla="*/ 19050 h 104775"/>
                    <a:gd name="connsiteX2" fmla="*/ 38100 w 150019"/>
                    <a:gd name="connsiteY2" fmla="*/ 0 h 104775"/>
                    <a:gd name="connsiteX3" fmla="*/ 0 w 150019"/>
                    <a:gd name="connsiteY3" fmla="*/ 21432 h 104775"/>
                    <a:gd name="connsiteX4" fmla="*/ 61913 w 150019"/>
                    <a:gd name="connsiteY4" fmla="*/ 52388 h 104775"/>
                    <a:gd name="connsiteX5" fmla="*/ 2381 w 150019"/>
                    <a:gd name="connsiteY5" fmla="*/ 76200 h 104775"/>
                    <a:gd name="connsiteX6" fmla="*/ 50006 w 150019"/>
                    <a:gd name="connsiteY6" fmla="*/ 88107 h 104775"/>
                    <a:gd name="connsiteX7" fmla="*/ 83344 w 150019"/>
                    <a:gd name="connsiteY7" fmla="*/ 104775 h 104775"/>
                    <a:gd name="connsiteX8" fmla="*/ 119063 w 150019"/>
                    <a:gd name="connsiteY8" fmla="*/ 71438 h 104775"/>
                    <a:gd name="connsiteX9" fmla="*/ 150019 w 150019"/>
                    <a:gd name="connsiteY9" fmla="*/ 7144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150019" h="104775">
                      <a:moveTo>
                        <a:pt x="150019" y="7144"/>
                      </a:moveTo>
                      <a:lnTo>
                        <a:pt x="73819" y="19050"/>
                      </a:lnTo>
                      <a:lnTo>
                        <a:pt x="38100" y="0"/>
                      </a:lnTo>
                      <a:lnTo>
                        <a:pt x="0" y="21432"/>
                      </a:lnTo>
                      <a:lnTo>
                        <a:pt x="61913" y="52388"/>
                      </a:lnTo>
                      <a:lnTo>
                        <a:pt x="2381" y="76200"/>
                      </a:lnTo>
                      <a:lnTo>
                        <a:pt x="50006" y="88107"/>
                      </a:lnTo>
                      <a:lnTo>
                        <a:pt x="83344" y="104775"/>
                      </a:lnTo>
                      <a:lnTo>
                        <a:pt x="119063" y="71438"/>
                      </a:lnTo>
                      <a:lnTo>
                        <a:pt x="150019" y="7144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8" name="フリーフォーム 1687"/>
                <p:cNvSpPr/>
                <p:nvPr/>
              </p:nvSpPr>
              <p:spPr>
                <a:xfrm>
                  <a:off x="2410479" y="1176335"/>
                  <a:ext cx="92072" cy="104775"/>
                </a:xfrm>
                <a:custGeom>
                  <a:avLst/>
                  <a:gdLst>
                    <a:gd name="connsiteX0" fmla="*/ 92869 w 92869"/>
                    <a:gd name="connsiteY0" fmla="*/ 0 h 104775"/>
                    <a:gd name="connsiteX1" fmla="*/ 0 w 92869"/>
                    <a:gd name="connsiteY1" fmla="*/ 52387 h 104775"/>
                    <a:gd name="connsiteX2" fmla="*/ 45244 w 92869"/>
                    <a:gd name="connsiteY2" fmla="*/ 104775 h 104775"/>
                    <a:gd name="connsiteX3" fmla="*/ 88106 w 92869"/>
                    <a:gd name="connsiteY3" fmla="*/ 66675 h 104775"/>
                    <a:gd name="connsiteX4" fmla="*/ 92869 w 92869"/>
                    <a:gd name="connsiteY4" fmla="*/ 0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92869" h="104775">
                      <a:moveTo>
                        <a:pt x="92869" y="0"/>
                      </a:moveTo>
                      <a:lnTo>
                        <a:pt x="0" y="52387"/>
                      </a:lnTo>
                      <a:lnTo>
                        <a:pt x="45244" y="104775"/>
                      </a:lnTo>
                      <a:lnTo>
                        <a:pt x="88106" y="66675"/>
                      </a:lnTo>
                      <a:lnTo>
                        <a:pt x="92869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689" name="フリーフォーム 1688"/>
                <p:cNvSpPr/>
                <p:nvPr/>
              </p:nvSpPr>
              <p:spPr>
                <a:xfrm>
                  <a:off x="2653357" y="1277935"/>
                  <a:ext cx="63495" cy="71436"/>
                </a:xfrm>
                <a:custGeom>
                  <a:avLst/>
                  <a:gdLst>
                    <a:gd name="connsiteX0" fmla="*/ 40481 w 64293"/>
                    <a:gd name="connsiteY0" fmla="*/ 0 h 71438"/>
                    <a:gd name="connsiteX1" fmla="*/ 0 w 64293"/>
                    <a:gd name="connsiteY1" fmla="*/ 52388 h 71438"/>
                    <a:gd name="connsiteX2" fmla="*/ 35718 w 64293"/>
                    <a:gd name="connsiteY2" fmla="*/ 71438 h 71438"/>
                    <a:gd name="connsiteX3" fmla="*/ 64293 w 64293"/>
                    <a:gd name="connsiteY3" fmla="*/ 52388 h 71438"/>
                    <a:gd name="connsiteX4" fmla="*/ 40481 w 64293"/>
                    <a:gd name="connsiteY4" fmla="*/ 0 h 71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4293" h="71438">
                      <a:moveTo>
                        <a:pt x="40481" y="0"/>
                      </a:moveTo>
                      <a:lnTo>
                        <a:pt x="0" y="52388"/>
                      </a:lnTo>
                      <a:lnTo>
                        <a:pt x="35718" y="71438"/>
                      </a:lnTo>
                      <a:lnTo>
                        <a:pt x="64293" y="52388"/>
                      </a:lnTo>
                      <a:lnTo>
                        <a:pt x="40481" y="0"/>
                      </a:ln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anchor="ctr"/>
                <a:lstStyle/>
                <a:p>
                  <a:pPr marL="0" marR="0" lvl="0" indent="0" algn="ctr" defTabSz="1221913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  <p:sp>
            <p:nvSpPr>
              <p:cNvPr id="1497" name="テキスト ボックス 1496"/>
              <p:cNvSpPr txBox="1"/>
              <p:nvPr/>
            </p:nvSpPr>
            <p:spPr>
              <a:xfrm>
                <a:off x="4648502" y="2796937"/>
                <a:ext cx="1452114" cy="223829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WORLD</a:t>
                </a:r>
                <a:r>
                  <a:rPr kumimoji="0" lang="ja-JP" altLang="en-US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　</a:t>
                </a:r>
                <a:r>
                  <a:rPr kumimoji="0" lang="en-US" altLang="ja-JP" sz="1800" b="1" i="0" u="none" strike="noStrike" kern="0" cap="none" spc="0" normalizeH="0" baseline="0" noProof="0" dirty="0">
                    <a:ln>
                      <a:noFill/>
                    </a:ln>
                    <a:solidFill>
                      <a:srgbClr val="00206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NEWS</a:t>
                </a:r>
                <a:endParaRPr kumimoji="0" lang="ja-JP" altLang="en-US" sz="1800" b="1" i="0" u="none" strike="noStrike" kern="0" cap="none" spc="0" normalizeH="0" baseline="0" noProof="0" dirty="0">
                  <a:ln>
                    <a:noFill/>
                  </a:ln>
                  <a:solidFill>
                    <a:srgbClr val="002060"/>
                  </a:solidFill>
                  <a:effectLst>
                    <a:glow rad="25400">
                      <a:prstClr val="white"/>
                    </a:glow>
                  </a:effectLst>
                  <a:uLnTx/>
                  <a:uFillTx/>
                  <a:latin typeface="Century Schoolbook" panose="02040604050505020304" pitchFamily="18" charset="0"/>
                  <a:ea typeface="ＭＳ Ｐゴシック" panose="020B0600070205080204" pitchFamily="50" charset="-128"/>
                </a:endParaRPr>
              </a:p>
            </p:txBody>
          </p:sp>
        </p:grpSp>
        <p:grpSp>
          <p:nvGrpSpPr>
            <p:cNvPr id="1474" name="グループ化 1473"/>
            <p:cNvGrpSpPr/>
            <p:nvPr/>
          </p:nvGrpSpPr>
          <p:grpSpPr>
            <a:xfrm>
              <a:off x="6610320" y="3612832"/>
              <a:ext cx="400676" cy="744713"/>
              <a:chOff x="5860305" y="2365949"/>
              <a:chExt cx="640608" cy="1190660"/>
            </a:xfrm>
          </p:grpSpPr>
          <p:sp>
            <p:nvSpPr>
              <p:cNvPr id="1479" name="台形 1478"/>
              <p:cNvSpPr/>
              <p:nvPr/>
            </p:nvSpPr>
            <p:spPr>
              <a:xfrm>
                <a:off x="5860305" y="3018022"/>
                <a:ext cx="640608" cy="538587"/>
              </a:xfrm>
              <a:prstGeom prst="trapezoid">
                <a:avLst>
                  <a:gd name="adj" fmla="val 4675"/>
                </a:avLst>
              </a:prstGeom>
              <a:pattFill prst="narVert">
                <a:fgClr>
                  <a:sysClr val="windowText" lastClr="000000">
                    <a:lumMod val="75000"/>
                    <a:lumOff val="25000"/>
                  </a:sysClr>
                </a:fgClr>
                <a:bgClr>
                  <a:sysClr val="window" lastClr="FFFFFF">
                    <a:lumMod val="50000"/>
                  </a:sys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480" name="グループ化 1479"/>
              <p:cNvGrpSpPr/>
              <p:nvPr/>
            </p:nvGrpSpPr>
            <p:grpSpPr>
              <a:xfrm>
                <a:off x="5883745" y="2365949"/>
                <a:ext cx="593730" cy="1177854"/>
                <a:chOff x="6482724" y="5293287"/>
                <a:chExt cx="593730" cy="1177854"/>
              </a:xfrm>
            </p:grpSpPr>
            <p:sp>
              <p:nvSpPr>
                <p:cNvPr id="1481" name="星 24 1480"/>
                <p:cNvSpPr/>
                <p:nvPr/>
              </p:nvSpPr>
              <p:spPr>
                <a:xfrm>
                  <a:off x="6534475" y="5319475"/>
                  <a:ext cx="496418" cy="344118"/>
                </a:xfrm>
                <a:prstGeom prst="star24">
                  <a:avLst>
                    <a:gd name="adj" fmla="val 47257"/>
                  </a:avLst>
                </a:prstGeom>
                <a:solidFill>
                  <a:sysClr val="window" lastClr="FFFFFF">
                    <a:lumMod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2" name="円/楕円 628"/>
                <p:cNvSpPr/>
                <p:nvPr/>
              </p:nvSpPr>
              <p:spPr>
                <a:xfrm rot="900000" flipH="1">
                  <a:off x="6953429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3" name="円/楕円 629"/>
                <p:cNvSpPr/>
                <p:nvPr/>
              </p:nvSpPr>
              <p:spPr>
                <a:xfrm rot="20700000">
                  <a:off x="6528990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4" name="台形 1483"/>
                <p:cNvSpPr/>
                <p:nvPr/>
              </p:nvSpPr>
              <p:spPr>
                <a:xfrm>
                  <a:off x="6694025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5" name="円/楕円 551"/>
                <p:cNvSpPr/>
                <p:nvPr/>
              </p:nvSpPr>
              <p:spPr>
                <a:xfrm>
                  <a:off x="6577200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6" name="角丸四角形 1485"/>
                <p:cNvSpPr/>
                <p:nvPr/>
              </p:nvSpPr>
              <p:spPr>
                <a:xfrm>
                  <a:off x="6654488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7" name="角丸四角形 1486"/>
                <p:cNvSpPr/>
                <p:nvPr/>
              </p:nvSpPr>
              <p:spPr>
                <a:xfrm>
                  <a:off x="6852804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8" name="台形 1487"/>
                <p:cNvSpPr/>
                <p:nvPr/>
              </p:nvSpPr>
              <p:spPr>
                <a:xfrm rot="10800000">
                  <a:off x="6611530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89" name="台形 1488"/>
                <p:cNvSpPr/>
                <p:nvPr/>
              </p:nvSpPr>
              <p:spPr>
                <a:xfrm rot="10800000" flipV="1">
                  <a:off x="6734919" y="5912721"/>
                  <a:ext cx="89340" cy="263781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0" name="台形 1489"/>
                <p:cNvSpPr/>
                <p:nvPr/>
              </p:nvSpPr>
              <p:spPr>
                <a:xfrm rot="10800000">
                  <a:off x="6734919" y="5838748"/>
                  <a:ext cx="89340" cy="73973"/>
                </a:xfrm>
                <a:prstGeom prst="trapezoid">
                  <a:avLst/>
                </a:pr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1" name="フリーフォーム 1490"/>
                <p:cNvSpPr/>
                <p:nvPr/>
              </p:nvSpPr>
              <p:spPr>
                <a:xfrm rot="10800000">
                  <a:off x="6611530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7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2" name="フリーフォーム 1491"/>
                <p:cNvSpPr/>
                <p:nvPr/>
              </p:nvSpPr>
              <p:spPr>
                <a:xfrm>
                  <a:off x="6482724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298041 w 593730"/>
                    <a:gd name="connsiteY2" fmla="*/ 318114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80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298041" y="318114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80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3" name="フリーフォーム 1492"/>
                <p:cNvSpPr/>
                <p:nvPr/>
              </p:nvSpPr>
              <p:spPr>
                <a:xfrm flipH="1">
                  <a:off x="6586308" y="5839828"/>
                  <a:ext cx="209712" cy="364831"/>
                </a:xfrm>
                <a:custGeom>
                  <a:avLst/>
                  <a:gdLst>
                    <a:gd name="connsiteX0" fmla="*/ 200187 w 209712"/>
                    <a:gd name="connsiteY0" fmla="*/ 0 h 364831"/>
                    <a:gd name="connsiteX1" fmla="*/ 147800 w 209712"/>
                    <a:gd name="connsiteY1" fmla="*/ 2382 h 364831"/>
                    <a:gd name="connsiteX2" fmla="*/ 0 w 209712"/>
                    <a:gd name="connsiteY2" fmla="*/ 318605 h 364831"/>
                    <a:gd name="connsiteX3" fmla="*/ 23255 w 209712"/>
                    <a:gd name="connsiteY3" fmla="*/ 364831 h 364831"/>
                    <a:gd name="connsiteX4" fmla="*/ 195425 w 209712"/>
                    <a:gd name="connsiteY4" fmla="*/ 202407 h 364831"/>
                    <a:gd name="connsiteX5" fmla="*/ 126369 w 209712"/>
                    <a:gd name="connsiteY5" fmla="*/ 183357 h 364831"/>
                    <a:gd name="connsiteX6" fmla="*/ 209712 w 209712"/>
                    <a:gd name="connsiteY6" fmla="*/ 166688 h 364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09712" h="364831">
                      <a:moveTo>
                        <a:pt x="200187" y="0"/>
                      </a:moveTo>
                      <a:lnTo>
                        <a:pt x="147800" y="2382"/>
                      </a:lnTo>
                      <a:lnTo>
                        <a:pt x="0" y="318605"/>
                      </a:lnTo>
                      <a:lnTo>
                        <a:pt x="23255" y="364831"/>
                      </a:lnTo>
                      <a:lnTo>
                        <a:pt x="195425" y="202407"/>
                      </a:lnTo>
                      <a:lnTo>
                        <a:pt x="126369" y="183357"/>
                      </a:lnTo>
                      <a:lnTo>
                        <a:pt x="209712" y="166688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494" name="フリーフォーム 1493"/>
                <p:cNvSpPr/>
                <p:nvPr/>
              </p:nvSpPr>
              <p:spPr>
                <a:xfrm>
                  <a:off x="6716921" y="5839827"/>
                  <a:ext cx="266700" cy="440532"/>
                </a:xfrm>
                <a:custGeom>
                  <a:avLst/>
                  <a:gdLst>
                    <a:gd name="connsiteX0" fmla="*/ 204788 w 266700"/>
                    <a:gd name="connsiteY0" fmla="*/ 4763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4763 h 440532"/>
                    <a:gd name="connsiteX0" fmla="*/ 204788 w 266700"/>
                    <a:gd name="connsiteY0" fmla="*/ 2382 h 440532"/>
                    <a:gd name="connsiteX1" fmla="*/ 0 w 266700"/>
                    <a:gd name="connsiteY1" fmla="*/ 440532 h 440532"/>
                    <a:gd name="connsiteX2" fmla="*/ 252413 w 266700"/>
                    <a:gd name="connsiteY2" fmla="*/ 202407 h 440532"/>
                    <a:gd name="connsiteX3" fmla="*/ 183357 w 266700"/>
                    <a:gd name="connsiteY3" fmla="*/ 183357 h 440532"/>
                    <a:gd name="connsiteX4" fmla="*/ 266700 w 266700"/>
                    <a:gd name="connsiteY4" fmla="*/ 166688 h 440532"/>
                    <a:gd name="connsiteX5" fmla="*/ 257175 w 266700"/>
                    <a:gd name="connsiteY5" fmla="*/ 0 h 440532"/>
                    <a:gd name="connsiteX6" fmla="*/ 204788 w 266700"/>
                    <a:gd name="connsiteY6" fmla="*/ 2382 h 4405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6700" h="440532">
                      <a:moveTo>
                        <a:pt x="204788" y="2382"/>
                      </a:moveTo>
                      <a:lnTo>
                        <a:pt x="0" y="440532"/>
                      </a:lnTo>
                      <a:lnTo>
                        <a:pt x="252413" y="202407"/>
                      </a:lnTo>
                      <a:lnTo>
                        <a:pt x="183357" y="183357"/>
                      </a:lnTo>
                      <a:lnTo>
                        <a:pt x="266700" y="166688"/>
                      </a:lnTo>
                      <a:lnTo>
                        <a:pt x="257175" y="0"/>
                      </a:lnTo>
                      <a:lnTo>
                        <a:pt x="204788" y="2382"/>
                      </a:lnTo>
                      <a:close/>
                    </a:path>
                  </a:pathLst>
                </a:custGeom>
                <a:pattFill prst="narVert">
                  <a:fgClr>
                    <a:sysClr val="windowText" lastClr="000000">
                      <a:lumMod val="75000"/>
                      <a:lumOff val="25000"/>
                    </a:sysClr>
                  </a:fgClr>
                  <a:bgClr>
                    <a:sysClr val="window" lastClr="FFFFFF">
                      <a:lumMod val="50000"/>
                    </a:sysClr>
                  </a:bgClr>
                </a:patt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475" name="グループ化 1474"/>
            <p:cNvGrpSpPr/>
            <p:nvPr/>
          </p:nvGrpSpPr>
          <p:grpSpPr>
            <a:xfrm>
              <a:off x="5950578" y="4328349"/>
              <a:ext cx="1734797" cy="133843"/>
              <a:chOff x="528092" y="2093507"/>
              <a:chExt cx="3044281" cy="245674"/>
            </a:xfrm>
          </p:grpSpPr>
          <p:sp>
            <p:nvSpPr>
              <p:cNvPr id="1476" name="正方形/長方形 1475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7" name="正方形/長方形 1476"/>
              <p:cNvSpPr/>
              <p:nvPr/>
            </p:nvSpPr>
            <p:spPr>
              <a:xfrm>
                <a:off x="528092" y="2216853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ysClr val="window" lastClr="FFFFFF">
                      <a:lumMod val="50000"/>
                    </a:sysClr>
                  </a:gs>
                  <a:gs pos="100000">
                    <a:sysClr val="window" lastClr="FFFFFF">
                      <a:lumMod val="50000"/>
                    </a:sys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478" name="台形 1477"/>
              <p:cNvSpPr/>
              <p:nvPr/>
            </p:nvSpPr>
            <p:spPr>
              <a:xfrm>
                <a:off x="529066" y="2093507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ysClr val="windowText" lastClr="000000">
                      <a:lumMod val="75000"/>
                      <a:lumOff val="25000"/>
                    </a:sysClr>
                  </a:gs>
                  <a:gs pos="100000">
                    <a:sysClr val="windowText" lastClr="000000"/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  <p:grpSp>
        <p:nvGrpSpPr>
          <p:cNvPr id="1690" name="グループ化 1689"/>
          <p:cNvGrpSpPr/>
          <p:nvPr/>
        </p:nvGrpSpPr>
        <p:grpSpPr>
          <a:xfrm>
            <a:off x="7812723" y="3013137"/>
            <a:ext cx="1734242" cy="1150205"/>
            <a:chOff x="7812723" y="3311987"/>
            <a:chExt cx="1734242" cy="1150205"/>
          </a:xfrm>
        </p:grpSpPr>
        <p:grpSp>
          <p:nvGrpSpPr>
            <p:cNvPr id="1691" name="グループ化 1690"/>
            <p:cNvGrpSpPr/>
            <p:nvPr/>
          </p:nvGrpSpPr>
          <p:grpSpPr>
            <a:xfrm>
              <a:off x="7850852" y="3311987"/>
              <a:ext cx="1657985" cy="1081445"/>
              <a:chOff x="529065" y="4727141"/>
              <a:chExt cx="3043308" cy="1985043"/>
            </a:xfrm>
          </p:grpSpPr>
          <p:sp>
            <p:nvSpPr>
              <p:cNvPr id="1710" name="正方形/長方形 1709"/>
              <p:cNvSpPr/>
              <p:nvPr/>
            </p:nvSpPr>
            <p:spPr>
              <a:xfrm>
                <a:off x="529065" y="4727141"/>
                <a:ext cx="3043308" cy="1985043"/>
              </a:xfrm>
              <a:prstGeom prst="rect">
                <a:avLst/>
              </a:prstGeom>
              <a:gradFill flip="none" rotWithShape="1">
                <a:gsLst>
                  <a:gs pos="0">
                    <a:srgbClr val="70AD47">
                      <a:lumMod val="75000"/>
                    </a:srgbClr>
                  </a:gs>
                  <a:gs pos="100000">
                    <a:srgbClr val="70AD47">
                      <a:lumMod val="60000"/>
                      <a:lumOff val="40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1" name="正方形/長方形 1710"/>
              <p:cNvSpPr/>
              <p:nvPr/>
            </p:nvSpPr>
            <p:spPr>
              <a:xfrm>
                <a:off x="1643551" y="4897723"/>
                <a:ext cx="1787216" cy="1027948"/>
              </a:xfrm>
              <a:prstGeom prst="rect">
                <a:avLst/>
              </a:prstGeom>
              <a:pattFill prst="dkHorz">
                <a:fgClr>
                  <a:srgbClr val="70AD47">
                    <a:lumMod val="20000"/>
                    <a:lumOff val="80000"/>
                  </a:srgbClr>
                </a:fgClr>
                <a:bgClr>
                  <a:srgbClr val="70AD47">
                    <a:lumMod val="60000"/>
                    <a:lumOff val="40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712" name="テキスト ボックス 1711"/>
              <p:cNvSpPr txBox="1"/>
              <p:nvPr/>
            </p:nvSpPr>
            <p:spPr>
              <a:xfrm>
                <a:off x="684058" y="4904943"/>
                <a:ext cx="810678" cy="358122"/>
              </a:xfrm>
              <a:prstGeom prst="rect">
                <a:avLst/>
              </a:prstGeom>
              <a:noFill/>
              <a:ln>
                <a:noFill/>
              </a:ln>
              <a:effectLst>
                <a:glow rad="63500">
                  <a:srgbClr val="5B9BD5">
                    <a:satMod val="175000"/>
                    <a:alpha val="40000"/>
                  </a:srgbClr>
                </a:glow>
              </a:effectLst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ja-JP" altLang="en-US" sz="1800" b="1" i="1" u="none" strike="noStrike" kern="0" cap="none" spc="0" normalizeH="0" baseline="0" noProof="0" dirty="0">
                    <a:ln>
                      <a:noFill/>
                    </a:ln>
                    <a:solidFill>
                      <a:srgbClr val="FF0000"/>
                    </a:solidFill>
                    <a:effectLst>
                      <a:glow rad="25400">
                        <a:prstClr val="white"/>
                      </a:glow>
                    </a:effectLst>
                    <a:uLnTx/>
                    <a:uFillTx/>
                    <a:latin typeface="Century Schoolbook" panose="02040604050505020304" pitchFamily="18" charset="0"/>
                    <a:ea typeface="ＭＳ Ｐゴシック" panose="020B0600070205080204" pitchFamily="50" charset="-128"/>
                  </a:rPr>
                  <a:t>速報</a:t>
                </a:r>
              </a:p>
            </p:txBody>
          </p:sp>
        </p:grpSp>
        <p:grpSp>
          <p:nvGrpSpPr>
            <p:cNvPr id="1692" name="グループ化 1691"/>
            <p:cNvGrpSpPr/>
            <p:nvPr/>
          </p:nvGrpSpPr>
          <p:grpSpPr>
            <a:xfrm>
              <a:off x="8026259" y="3590544"/>
              <a:ext cx="400676" cy="767001"/>
              <a:chOff x="7803251" y="2330314"/>
              <a:chExt cx="640608" cy="1226295"/>
            </a:xfrm>
          </p:grpSpPr>
          <p:sp>
            <p:nvSpPr>
              <p:cNvPr id="1697" name="台形 1696"/>
              <p:cNvSpPr/>
              <p:nvPr/>
            </p:nvSpPr>
            <p:spPr>
              <a:xfrm>
                <a:off x="7803251" y="3018022"/>
                <a:ext cx="640608" cy="538587"/>
              </a:xfrm>
              <a:prstGeom prst="trapezoid">
                <a:avLst>
                  <a:gd name="adj" fmla="val 4675"/>
                </a:avLst>
              </a:prstGeom>
              <a:solidFill>
                <a:srgbClr val="70AD47">
                  <a:lumMod val="5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grpSp>
            <p:nvGrpSpPr>
              <p:cNvPr id="1698" name="グループ化 1697"/>
              <p:cNvGrpSpPr/>
              <p:nvPr/>
            </p:nvGrpSpPr>
            <p:grpSpPr>
              <a:xfrm>
                <a:off x="7822547" y="2330314"/>
                <a:ext cx="593730" cy="1213489"/>
                <a:chOff x="8421526" y="5257652"/>
                <a:chExt cx="593730" cy="1213489"/>
              </a:xfrm>
            </p:grpSpPr>
            <p:sp>
              <p:nvSpPr>
                <p:cNvPr id="1699" name="涙形 1698"/>
                <p:cNvSpPr/>
                <p:nvPr/>
              </p:nvSpPr>
              <p:spPr>
                <a:xfrm rot="15300000">
                  <a:off x="8485013" y="5257652"/>
                  <a:ext cx="456659" cy="456659"/>
                </a:xfrm>
                <a:prstGeom prst="teardrop">
                  <a:avLst>
                    <a:gd name="adj" fmla="val 110578"/>
                  </a:avLst>
                </a:prstGeom>
                <a:solidFill>
                  <a:srgbClr val="ED7D31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0" name="円/楕円 632"/>
                <p:cNvSpPr/>
                <p:nvPr/>
              </p:nvSpPr>
              <p:spPr>
                <a:xfrm rot="900000" flipH="1">
                  <a:off x="8887605" y="5499300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1" name="円/楕円 633"/>
                <p:cNvSpPr/>
                <p:nvPr/>
              </p:nvSpPr>
              <p:spPr>
                <a:xfrm rot="20700000">
                  <a:off x="8463166" y="5499301"/>
                  <a:ext cx="81367" cy="125751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2" name="台形 1701"/>
                <p:cNvSpPr/>
                <p:nvPr/>
              </p:nvSpPr>
              <p:spPr>
                <a:xfrm>
                  <a:off x="8625025" y="5699158"/>
                  <a:ext cx="174625" cy="180975"/>
                </a:xfrm>
                <a:prstGeom prst="trapezoid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3" name="台形 1702"/>
                <p:cNvSpPr/>
                <p:nvPr/>
              </p:nvSpPr>
              <p:spPr>
                <a:xfrm rot="10800000">
                  <a:off x="8550332" y="5839324"/>
                  <a:ext cx="336120" cy="585742"/>
                </a:xfrm>
                <a:prstGeom prst="trapezoid">
                  <a:avLst>
                    <a:gd name="adj" fmla="val 37044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4" name="円/楕円 586"/>
                <p:cNvSpPr/>
                <p:nvPr/>
              </p:nvSpPr>
              <p:spPr>
                <a:xfrm>
                  <a:off x="8508200" y="5293287"/>
                  <a:ext cx="408274" cy="471490"/>
                </a:xfrm>
                <a:prstGeom prst="ellipse">
                  <a:avLst/>
                </a:pr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5" name="フリーフォーム 1704"/>
                <p:cNvSpPr/>
                <p:nvPr/>
              </p:nvSpPr>
              <p:spPr>
                <a:xfrm>
                  <a:off x="8421526" y="5838752"/>
                  <a:ext cx="593730" cy="632389"/>
                </a:xfrm>
                <a:custGeom>
                  <a:avLst/>
                  <a:gdLst>
                    <a:gd name="connsiteX0" fmla="*/ 98957 w 593730"/>
                    <a:gd name="connsiteY0" fmla="*/ 0 h 632389"/>
                    <a:gd name="connsiteX1" fmla="*/ 154266 w 593730"/>
                    <a:gd name="connsiteY1" fmla="*/ 0 h 632389"/>
                    <a:gd name="connsiteX2" fmla="*/ 300422 w 593730"/>
                    <a:gd name="connsiteY2" fmla="*/ 377646 h 632389"/>
                    <a:gd name="connsiteX3" fmla="*/ 446578 w 593730"/>
                    <a:gd name="connsiteY3" fmla="*/ 0 h 632389"/>
                    <a:gd name="connsiteX4" fmla="*/ 494773 w 593730"/>
                    <a:gd name="connsiteY4" fmla="*/ 0 h 632389"/>
                    <a:gd name="connsiteX5" fmla="*/ 593730 w 593730"/>
                    <a:gd name="connsiteY5" fmla="*/ 101424 h 632389"/>
                    <a:gd name="connsiteX6" fmla="*/ 524679 w 593730"/>
                    <a:gd name="connsiteY6" fmla="*/ 632389 h 632389"/>
                    <a:gd name="connsiteX7" fmla="*/ 69052 w 593730"/>
                    <a:gd name="connsiteY7" fmla="*/ 632389 h 632389"/>
                    <a:gd name="connsiteX8" fmla="*/ 0 w 593730"/>
                    <a:gd name="connsiteY8" fmla="*/ 101424 h 632389"/>
                    <a:gd name="connsiteX9" fmla="*/ 98957 w 593730"/>
                    <a:gd name="connsiteY9" fmla="*/ 0 h 632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593730" h="632389">
                      <a:moveTo>
                        <a:pt x="98957" y="0"/>
                      </a:moveTo>
                      <a:lnTo>
                        <a:pt x="154266" y="0"/>
                      </a:lnTo>
                      <a:lnTo>
                        <a:pt x="300422" y="377646"/>
                      </a:lnTo>
                      <a:lnTo>
                        <a:pt x="446578" y="0"/>
                      </a:lnTo>
                      <a:lnTo>
                        <a:pt x="494773" y="0"/>
                      </a:lnTo>
                      <a:cubicBezTo>
                        <a:pt x="549425" y="0"/>
                        <a:pt x="593730" y="45410"/>
                        <a:pt x="593730" y="101424"/>
                      </a:cubicBezTo>
                      <a:lnTo>
                        <a:pt x="524679" y="632389"/>
                      </a:lnTo>
                      <a:lnTo>
                        <a:pt x="69052" y="632389"/>
                      </a:lnTo>
                      <a:lnTo>
                        <a:pt x="0" y="101424"/>
                      </a:lnTo>
                      <a:cubicBezTo>
                        <a:pt x="0" y="45410"/>
                        <a:pt x="44305" y="0"/>
                        <a:pt x="98957" y="0"/>
                      </a:cubicBez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6" name="フリーフォーム 1705"/>
                <p:cNvSpPr/>
                <p:nvPr/>
              </p:nvSpPr>
              <p:spPr>
                <a:xfrm rot="10800000">
                  <a:off x="8550332" y="5838750"/>
                  <a:ext cx="336119" cy="106100"/>
                </a:xfrm>
                <a:custGeom>
                  <a:avLst/>
                  <a:gdLst>
                    <a:gd name="connsiteX0" fmla="*/ 336119 w 336119"/>
                    <a:gd name="connsiteY0" fmla="*/ 119063 h 119063"/>
                    <a:gd name="connsiteX1" fmla="*/ 184351 w 336119"/>
                    <a:gd name="connsiteY1" fmla="*/ 119063 h 119063"/>
                    <a:gd name="connsiteX2" fmla="*/ 151768 w 336119"/>
                    <a:gd name="connsiteY2" fmla="*/ 119063 h 119063"/>
                    <a:gd name="connsiteX3" fmla="*/ 0 w 336119"/>
                    <a:gd name="connsiteY3" fmla="*/ 119063 h 119063"/>
                    <a:gd name="connsiteX4" fmla="*/ 37407 w 336119"/>
                    <a:gd name="connsiteY4" fmla="*/ 0 h 119063"/>
                    <a:gd name="connsiteX5" fmla="*/ 168060 w 336119"/>
                    <a:gd name="connsiteY5" fmla="*/ 105863 h 119063"/>
                    <a:gd name="connsiteX6" fmla="*/ 298712 w 336119"/>
                    <a:gd name="connsiteY6" fmla="*/ 0 h 119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36119" h="119063">
                      <a:moveTo>
                        <a:pt x="336119" y="119063"/>
                      </a:moveTo>
                      <a:lnTo>
                        <a:pt x="184351" y="119063"/>
                      </a:lnTo>
                      <a:lnTo>
                        <a:pt x="151768" y="119063"/>
                      </a:lnTo>
                      <a:lnTo>
                        <a:pt x="0" y="119063"/>
                      </a:lnTo>
                      <a:lnTo>
                        <a:pt x="37407" y="0"/>
                      </a:lnTo>
                      <a:lnTo>
                        <a:pt x="168060" y="105863"/>
                      </a:lnTo>
                      <a:lnTo>
                        <a:pt x="298712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7" name="フリーフォーム 1706"/>
                <p:cNvSpPr/>
                <p:nvPr/>
              </p:nvSpPr>
              <p:spPr>
                <a:xfrm flipH="1">
                  <a:off x="8503246" y="5822877"/>
                  <a:ext cx="430289" cy="410034"/>
                </a:xfrm>
                <a:custGeom>
                  <a:avLst/>
                  <a:gdLst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35744 w 430289"/>
                    <a:gd name="connsiteY10" fmla="*/ 614363 h 614363"/>
                    <a:gd name="connsiteX11" fmla="*/ 224119 w 430289"/>
                    <a:gd name="connsiteY11" fmla="*/ 565193 h 614363"/>
                    <a:gd name="connsiteX12" fmla="*/ 392188 w 430289"/>
                    <a:gd name="connsiteY12" fmla="*/ 285751 h 614363"/>
                    <a:gd name="connsiteX13" fmla="*/ 358851 w 430289"/>
                    <a:gd name="connsiteY13" fmla="*/ 230982 h 614363"/>
                    <a:gd name="connsiteX14" fmla="*/ 430289 w 430289"/>
                    <a:gd name="connsiteY14" fmla="*/ 214314 h 614363"/>
                    <a:gd name="connsiteX15" fmla="*/ 380283 w 430289"/>
                    <a:gd name="connsiteY15" fmla="*/ 14289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224119 w 430289"/>
                    <a:gd name="connsiteY10" fmla="*/ 565193 h 614363"/>
                    <a:gd name="connsiteX11" fmla="*/ 392188 w 430289"/>
                    <a:gd name="connsiteY11" fmla="*/ 285751 h 614363"/>
                    <a:gd name="connsiteX12" fmla="*/ 358851 w 430289"/>
                    <a:gd name="connsiteY12" fmla="*/ 230982 h 614363"/>
                    <a:gd name="connsiteX13" fmla="*/ 430289 w 430289"/>
                    <a:gd name="connsiteY13" fmla="*/ 214314 h 614363"/>
                    <a:gd name="connsiteX14" fmla="*/ 380283 w 430289"/>
                    <a:gd name="connsiteY14" fmla="*/ 14289 h 614363"/>
                    <a:gd name="connsiteX15" fmla="*/ 339802 w 430289"/>
                    <a:gd name="connsiteY15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206171 w 430289"/>
                    <a:gd name="connsiteY7" fmla="*/ 565193 h 614363"/>
                    <a:gd name="connsiteX8" fmla="*/ 194545 w 430289"/>
                    <a:gd name="connsiteY8" fmla="*/ 614363 h 614363"/>
                    <a:gd name="connsiteX9" fmla="*/ 215145 w 430289"/>
                    <a:gd name="connsiteY9" fmla="*/ 580113 h 614363"/>
                    <a:gd name="connsiteX10" fmla="*/ 392188 w 430289"/>
                    <a:gd name="connsiteY10" fmla="*/ 285751 h 614363"/>
                    <a:gd name="connsiteX11" fmla="*/ 358851 w 430289"/>
                    <a:gd name="connsiteY11" fmla="*/ 230982 h 614363"/>
                    <a:gd name="connsiteX12" fmla="*/ 430289 w 430289"/>
                    <a:gd name="connsiteY12" fmla="*/ 214314 h 614363"/>
                    <a:gd name="connsiteX13" fmla="*/ 380283 w 430289"/>
                    <a:gd name="connsiteY13" fmla="*/ 14289 h 614363"/>
                    <a:gd name="connsiteX14" fmla="*/ 339802 w 430289"/>
                    <a:gd name="connsiteY14" fmla="*/ 0 h 614363"/>
                    <a:gd name="connsiteX0" fmla="*/ 339802 w 430289"/>
                    <a:gd name="connsiteY0" fmla="*/ 0 h 614363"/>
                    <a:gd name="connsiteX1" fmla="*/ 215145 w 430289"/>
                    <a:gd name="connsiteY1" fmla="*/ 527238 h 614363"/>
                    <a:gd name="connsiteX2" fmla="*/ 90487 w 430289"/>
                    <a:gd name="connsiteY2" fmla="*/ 0 h 614363"/>
                    <a:gd name="connsiteX3" fmla="*/ 50006 w 430289"/>
                    <a:gd name="connsiteY3" fmla="*/ 14289 h 614363"/>
                    <a:gd name="connsiteX4" fmla="*/ 0 w 430289"/>
                    <a:gd name="connsiteY4" fmla="*/ 214314 h 614363"/>
                    <a:gd name="connsiteX5" fmla="*/ 71438 w 430289"/>
                    <a:gd name="connsiteY5" fmla="*/ 230982 h 614363"/>
                    <a:gd name="connsiteX6" fmla="*/ 38101 w 430289"/>
                    <a:gd name="connsiteY6" fmla="*/ 285751 h 614363"/>
                    <a:gd name="connsiteX7" fmla="*/ 194545 w 430289"/>
                    <a:gd name="connsiteY7" fmla="*/ 614363 h 614363"/>
                    <a:gd name="connsiteX8" fmla="*/ 215145 w 430289"/>
                    <a:gd name="connsiteY8" fmla="*/ 580113 h 614363"/>
                    <a:gd name="connsiteX9" fmla="*/ 392188 w 430289"/>
                    <a:gd name="connsiteY9" fmla="*/ 285751 h 614363"/>
                    <a:gd name="connsiteX10" fmla="*/ 358851 w 430289"/>
                    <a:gd name="connsiteY10" fmla="*/ 230982 h 614363"/>
                    <a:gd name="connsiteX11" fmla="*/ 430289 w 430289"/>
                    <a:gd name="connsiteY11" fmla="*/ 214314 h 614363"/>
                    <a:gd name="connsiteX12" fmla="*/ 380283 w 430289"/>
                    <a:gd name="connsiteY12" fmla="*/ 14289 h 614363"/>
                    <a:gd name="connsiteX13" fmla="*/ 339802 w 430289"/>
                    <a:gd name="connsiteY13" fmla="*/ 0 h 614363"/>
                    <a:gd name="connsiteX0" fmla="*/ 339802 w 430289"/>
                    <a:gd name="connsiteY0" fmla="*/ 0 h 580113"/>
                    <a:gd name="connsiteX1" fmla="*/ 215145 w 430289"/>
                    <a:gd name="connsiteY1" fmla="*/ 527238 h 580113"/>
                    <a:gd name="connsiteX2" fmla="*/ 90487 w 430289"/>
                    <a:gd name="connsiteY2" fmla="*/ 0 h 580113"/>
                    <a:gd name="connsiteX3" fmla="*/ 50006 w 430289"/>
                    <a:gd name="connsiteY3" fmla="*/ 14289 h 580113"/>
                    <a:gd name="connsiteX4" fmla="*/ 0 w 430289"/>
                    <a:gd name="connsiteY4" fmla="*/ 214314 h 580113"/>
                    <a:gd name="connsiteX5" fmla="*/ 71438 w 430289"/>
                    <a:gd name="connsiteY5" fmla="*/ 230982 h 580113"/>
                    <a:gd name="connsiteX6" fmla="*/ 38101 w 430289"/>
                    <a:gd name="connsiteY6" fmla="*/ 285751 h 580113"/>
                    <a:gd name="connsiteX7" fmla="*/ 215145 w 430289"/>
                    <a:gd name="connsiteY7" fmla="*/ 580113 h 580113"/>
                    <a:gd name="connsiteX8" fmla="*/ 392188 w 430289"/>
                    <a:gd name="connsiteY8" fmla="*/ 285751 h 580113"/>
                    <a:gd name="connsiteX9" fmla="*/ 358851 w 430289"/>
                    <a:gd name="connsiteY9" fmla="*/ 230982 h 580113"/>
                    <a:gd name="connsiteX10" fmla="*/ 430289 w 430289"/>
                    <a:gd name="connsiteY10" fmla="*/ 214314 h 580113"/>
                    <a:gd name="connsiteX11" fmla="*/ 380283 w 430289"/>
                    <a:gd name="connsiteY11" fmla="*/ 14289 h 580113"/>
                    <a:gd name="connsiteX12" fmla="*/ 339802 w 430289"/>
                    <a:gd name="connsiteY12" fmla="*/ 0 h 5801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430289" h="580113">
                      <a:moveTo>
                        <a:pt x="339802" y="0"/>
                      </a:moveTo>
                      <a:lnTo>
                        <a:pt x="215145" y="527238"/>
                      </a:lnTo>
                      <a:lnTo>
                        <a:pt x="90487" y="0"/>
                      </a:lnTo>
                      <a:lnTo>
                        <a:pt x="50006" y="14289"/>
                      </a:lnTo>
                      <a:lnTo>
                        <a:pt x="0" y="214314"/>
                      </a:lnTo>
                      <a:lnTo>
                        <a:pt x="71438" y="230982"/>
                      </a:lnTo>
                      <a:lnTo>
                        <a:pt x="38101" y="285751"/>
                      </a:lnTo>
                      <a:lnTo>
                        <a:pt x="215145" y="580113"/>
                      </a:lnTo>
                      <a:lnTo>
                        <a:pt x="392188" y="285751"/>
                      </a:lnTo>
                      <a:lnTo>
                        <a:pt x="358851" y="230982"/>
                      </a:lnTo>
                      <a:lnTo>
                        <a:pt x="430289" y="214314"/>
                      </a:lnTo>
                      <a:lnTo>
                        <a:pt x="380283" y="14289"/>
                      </a:lnTo>
                      <a:lnTo>
                        <a:pt x="339802" y="0"/>
                      </a:lnTo>
                      <a:close/>
                    </a:path>
                  </a:pathLst>
                </a:custGeom>
                <a:solidFill>
                  <a:srgbClr val="70AD47">
                    <a:lumMod val="5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8" name="角丸四角形 1707"/>
                <p:cNvSpPr/>
                <p:nvPr/>
              </p:nvSpPr>
              <p:spPr>
                <a:xfrm>
                  <a:off x="8588664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  <p:sp>
              <p:nvSpPr>
                <p:cNvPr id="1709" name="角丸四角形 1708"/>
                <p:cNvSpPr/>
                <p:nvPr/>
              </p:nvSpPr>
              <p:spPr>
                <a:xfrm>
                  <a:off x="8786980" y="5473468"/>
                  <a:ext cx="45719" cy="88709"/>
                </a:xfrm>
                <a:prstGeom prst="roundRect">
                  <a:avLst>
                    <a:gd name="adj" fmla="val 500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 panose="020B0600070205080204" pitchFamily="50" charset="-128"/>
                    <a:cs typeface="+mn-cs"/>
                  </a:endParaRPr>
                </a:p>
              </p:txBody>
            </p:sp>
          </p:grpSp>
        </p:grpSp>
        <p:grpSp>
          <p:nvGrpSpPr>
            <p:cNvPr id="1693" name="グループ化 1692"/>
            <p:cNvGrpSpPr/>
            <p:nvPr/>
          </p:nvGrpSpPr>
          <p:grpSpPr>
            <a:xfrm>
              <a:off x="7812723" y="4327969"/>
              <a:ext cx="1734242" cy="134223"/>
              <a:chOff x="529065" y="2096411"/>
              <a:chExt cx="3043308" cy="246372"/>
            </a:xfrm>
          </p:grpSpPr>
          <p:sp>
            <p:nvSpPr>
              <p:cNvPr id="1694" name="正方形/長方形 1693"/>
              <p:cNvSpPr/>
              <p:nvPr/>
            </p:nvSpPr>
            <p:spPr>
              <a:xfrm>
                <a:off x="529065" y="2154415"/>
                <a:ext cx="3043308" cy="124062"/>
              </a:xfrm>
              <a:prstGeom prst="rect">
                <a:avLst/>
              </a:prstGeom>
              <a:solidFill>
                <a:srgbClr val="FFC000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5" name="正方形/長方形 1694"/>
              <p:cNvSpPr/>
              <p:nvPr/>
            </p:nvSpPr>
            <p:spPr>
              <a:xfrm>
                <a:off x="529065" y="2220455"/>
                <a:ext cx="3043308" cy="122328"/>
              </a:xfrm>
              <a:prstGeom prst="rect">
                <a:avLst/>
              </a:prstGeom>
              <a:gradFill flip="none" rotWithShape="1">
                <a:gsLst>
                  <a:gs pos="0">
                    <a:sysClr val="windowText" lastClr="000000"/>
                  </a:gs>
                  <a:gs pos="30000">
                    <a:srgbClr val="FFC000">
                      <a:lumMod val="75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  <p:sp>
            <p:nvSpPr>
              <p:cNvPr id="1696" name="台形 1695"/>
              <p:cNvSpPr/>
              <p:nvPr/>
            </p:nvSpPr>
            <p:spPr>
              <a:xfrm>
                <a:off x="529066" y="2096411"/>
                <a:ext cx="3043307" cy="60417"/>
              </a:xfrm>
              <a:prstGeom prst="trapezoid">
                <a:avLst>
                  <a:gd name="adj" fmla="val 127339"/>
                </a:avLst>
              </a:prstGeom>
              <a:gradFill flip="none" rotWithShape="1">
                <a:gsLst>
                  <a:gs pos="0">
                    <a:srgbClr val="FFC000">
                      <a:lumMod val="40000"/>
                      <a:lumOff val="60000"/>
                    </a:srgbClr>
                  </a:gs>
                  <a:gs pos="100000">
                    <a:srgbClr val="FFC000">
                      <a:lumMod val="75000"/>
                    </a:srgbClr>
                  </a:gs>
                </a:gsLst>
                <a:lin ang="5400000" scaled="1"/>
                <a:tileRect/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 panose="020B0600070205080204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</Words>
  <Application>Microsoft Office PowerPoint</Application>
  <PresentationFormat>A4 210 x 297 mm</PresentationFormat>
  <Paragraphs>54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ＭＳ Ｐゴシック</vt:lpstr>
      <vt:lpstr>メイリオ</vt:lpstr>
      <vt:lpstr>Arial</vt:lpstr>
      <vt:lpstr>Calibri</vt:lpstr>
      <vt:lpstr>Century Gothic</vt:lpstr>
      <vt:lpstr>Century Schoolbook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pptx430_男性ニュースキャスターのイラスト</dc:title>
  <dc:subject>pptx430_男性ニュースキャスターのイラスト</dc:subject>
  <dc:creator>http://www.digipot.net</dc:creator>
  <cp:lastModifiedBy/>
  <cp:revision>1</cp:revision>
  <dcterms:created xsi:type="dcterms:W3CDTF">2014-01-30T05:12:09Z</dcterms:created>
  <dcterms:modified xsi:type="dcterms:W3CDTF">2016-05-31T02:51:18Z</dcterms:modified>
  <cp:category/>
  <cp:version>1</cp:version>
</cp:coreProperties>
</file>